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</p:sldIdLst>
  <p:sldSz cx="15341600" cy="10909300"/>
  <p:notesSz cx="15341600" cy="109093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8ABB9C"/>
    <a:srgbClr val="005AA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211B7C-2E06-4B37-8E43-D9DFD2FD861C}" v="2" dt="2024-01-23T15:54:32.3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Estilo Claro 2 - Destaqu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170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n Gustiuc" userId="ac35c9e7-65fb-4820-b885-34b625e95c34" providerId="ADAL" clId="{9F211B7C-2E06-4B37-8E43-D9DFD2FD861C}"/>
    <pc:docChg chg="undo custSel modSld">
      <pc:chgData name="Ion Gustiuc" userId="ac35c9e7-65fb-4820-b885-34b625e95c34" providerId="ADAL" clId="{9F211B7C-2E06-4B37-8E43-D9DFD2FD861C}" dt="2024-01-23T16:29:37.364" v="32" actId="1076"/>
      <pc:docMkLst>
        <pc:docMk/>
      </pc:docMkLst>
      <pc:sldChg chg="modSp mod">
        <pc:chgData name="Ion Gustiuc" userId="ac35c9e7-65fb-4820-b885-34b625e95c34" providerId="ADAL" clId="{9F211B7C-2E06-4B37-8E43-D9DFD2FD861C}" dt="2024-01-23T16:29:37.364" v="32" actId="1076"/>
        <pc:sldMkLst>
          <pc:docMk/>
          <pc:sldMk cId="0" sldId="256"/>
        </pc:sldMkLst>
        <pc:picChg chg="mod">
          <ac:chgData name="Ion Gustiuc" userId="ac35c9e7-65fb-4820-b885-34b625e95c34" providerId="ADAL" clId="{9F211B7C-2E06-4B37-8E43-D9DFD2FD861C}" dt="2024-01-23T16:29:31.530" v="29" actId="1076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Ion Gustiuc" userId="ac35c9e7-65fb-4820-b885-34b625e95c34" providerId="ADAL" clId="{9F211B7C-2E06-4B37-8E43-D9DFD2FD861C}" dt="2024-01-23T16:29:37.364" v="32" actId="1076"/>
          <ac:picMkLst>
            <pc:docMk/>
            <pc:sldMk cId="0" sldId="256"/>
            <ac:picMk id="25" creationId="{3F3F42FF-8B96-CA70-4291-D9083F678D0F}"/>
          </ac:picMkLst>
        </pc:picChg>
      </pc:sldChg>
      <pc:sldChg chg="addSp delSp modSp mod">
        <pc:chgData name="Ion Gustiuc" userId="ac35c9e7-65fb-4820-b885-34b625e95c34" providerId="ADAL" clId="{9F211B7C-2E06-4B37-8E43-D9DFD2FD861C}" dt="2024-01-23T15:54:49.157" v="18" actId="14100"/>
        <pc:sldMkLst>
          <pc:docMk/>
          <pc:sldMk cId="0" sldId="257"/>
        </pc:sldMkLst>
        <pc:spChg chg="del">
          <ac:chgData name="Ion Gustiuc" userId="ac35c9e7-65fb-4820-b885-34b625e95c34" providerId="ADAL" clId="{9F211B7C-2E06-4B37-8E43-D9DFD2FD861C}" dt="2024-01-23T15:53:17.889" v="8" actId="478"/>
          <ac:spMkLst>
            <pc:docMk/>
            <pc:sldMk cId="0" sldId="257"/>
            <ac:spMk id="44" creationId="{68699FF7-31DA-DA9A-95B6-BFFC71B36A47}"/>
          </ac:spMkLst>
        </pc:spChg>
        <pc:spChg chg="del">
          <ac:chgData name="Ion Gustiuc" userId="ac35c9e7-65fb-4820-b885-34b625e95c34" providerId="ADAL" clId="{9F211B7C-2E06-4B37-8E43-D9DFD2FD861C}" dt="2024-01-23T15:53:00.328" v="2" actId="478"/>
          <ac:spMkLst>
            <pc:docMk/>
            <pc:sldMk cId="0" sldId="257"/>
            <ac:spMk id="45" creationId="{E770E943-9362-213D-EBE6-E4553FA3AD8B}"/>
          </ac:spMkLst>
        </pc:spChg>
        <pc:picChg chg="del">
          <ac:chgData name="Ion Gustiuc" userId="ac35c9e7-65fb-4820-b885-34b625e95c34" providerId="ADAL" clId="{9F211B7C-2E06-4B37-8E43-D9DFD2FD861C}" dt="2024-01-23T15:53:01.261" v="3" actId="478"/>
          <ac:picMkLst>
            <pc:docMk/>
            <pc:sldMk cId="0" sldId="257"/>
            <ac:picMk id="4" creationId="{52B83F3D-8358-29EB-BBC7-F673BC7E62DE}"/>
          </ac:picMkLst>
        </pc:picChg>
        <pc:picChg chg="del">
          <ac:chgData name="Ion Gustiuc" userId="ac35c9e7-65fb-4820-b885-34b625e95c34" providerId="ADAL" clId="{9F211B7C-2E06-4B37-8E43-D9DFD2FD861C}" dt="2024-01-23T15:53:30.384" v="10" actId="478"/>
          <ac:picMkLst>
            <pc:docMk/>
            <pc:sldMk cId="0" sldId="257"/>
            <ac:picMk id="43" creationId="{98177AE6-5DB6-446B-4474-447D2DA8CD1C}"/>
          </ac:picMkLst>
        </pc:picChg>
        <pc:picChg chg="del mod">
          <ac:chgData name="Ion Gustiuc" userId="ac35c9e7-65fb-4820-b885-34b625e95c34" providerId="ADAL" clId="{9F211B7C-2E06-4B37-8E43-D9DFD2FD861C}" dt="2024-01-23T15:52:58.378" v="1" actId="478"/>
          <ac:picMkLst>
            <pc:docMk/>
            <pc:sldMk cId="0" sldId="257"/>
            <ac:picMk id="46" creationId="{00000000-0000-0000-0000-000000000000}"/>
          </ac:picMkLst>
        </pc:picChg>
        <pc:picChg chg="del">
          <ac:chgData name="Ion Gustiuc" userId="ac35c9e7-65fb-4820-b885-34b625e95c34" providerId="ADAL" clId="{9F211B7C-2E06-4B37-8E43-D9DFD2FD861C}" dt="2024-01-23T15:53:14.576" v="6" actId="478"/>
          <ac:picMkLst>
            <pc:docMk/>
            <pc:sldMk cId="0" sldId="257"/>
            <ac:picMk id="48" creationId="{00000000-0000-0000-0000-000000000000}"/>
          </ac:picMkLst>
        </pc:picChg>
        <pc:picChg chg="del">
          <ac:chgData name="Ion Gustiuc" userId="ac35c9e7-65fb-4820-b885-34b625e95c34" providerId="ADAL" clId="{9F211B7C-2E06-4B37-8E43-D9DFD2FD861C}" dt="2024-01-23T15:53:17.065" v="7" actId="478"/>
          <ac:picMkLst>
            <pc:docMk/>
            <pc:sldMk cId="0" sldId="257"/>
            <ac:picMk id="50" creationId="{4526117D-9B2B-971D-96FB-02A138E892BF}"/>
          </ac:picMkLst>
        </pc:picChg>
        <pc:picChg chg="add mod">
          <ac:chgData name="Ion Gustiuc" userId="ac35c9e7-65fb-4820-b885-34b625e95c34" providerId="ADAL" clId="{9F211B7C-2E06-4B37-8E43-D9DFD2FD861C}" dt="2024-01-23T15:53:44.753" v="12" actId="14100"/>
          <ac:picMkLst>
            <pc:docMk/>
            <pc:sldMk cId="0" sldId="257"/>
            <ac:picMk id="52" creationId="{84B6B3DC-30EC-1EE9-4E2F-F74AE44F3B18}"/>
          </ac:picMkLst>
        </pc:picChg>
        <pc:picChg chg="add mod">
          <ac:chgData name="Ion Gustiuc" userId="ac35c9e7-65fb-4820-b885-34b625e95c34" providerId="ADAL" clId="{9F211B7C-2E06-4B37-8E43-D9DFD2FD861C}" dt="2024-01-23T15:54:49.157" v="18" actId="14100"/>
          <ac:picMkLst>
            <pc:docMk/>
            <pc:sldMk cId="0" sldId="257"/>
            <ac:picMk id="53" creationId="{FF15C335-3AD3-8C49-DAF8-2C455EE8ECAD}"/>
          </ac:picMkLst>
        </pc:picChg>
      </pc:sldChg>
      <pc:sldChg chg="modSp mod">
        <pc:chgData name="Ion Gustiuc" userId="ac35c9e7-65fb-4820-b885-34b625e95c34" providerId="ADAL" clId="{9F211B7C-2E06-4B37-8E43-D9DFD2FD861C}" dt="2024-01-23T15:55:21.145" v="24" actId="1037"/>
        <pc:sldMkLst>
          <pc:docMk/>
          <pc:sldMk cId="0" sldId="268"/>
        </pc:sldMkLst>
        <pc:picChg chg="mod">
          <ac:chgData name="Ion Gustiuc" userId="ac35c9e7-65fb-4820-b885-34b625e95c34" providerId="ADAL" clId="{9F211B7C-2E06-4B37-8E43-D9DFD2FD861C}" dt="2024-01-23T15:55:21.145" v="24" actId="1037"/>
          <ac:picMkLst>
            <pc:docMk/>
            <pc:sldMk cId="0" sldId="268"/>
            <ac:picMk id="30" creationId="{16E21808-2BAD-4738-6F02-70AF53C4A2B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381883"/>
            <a:ext cx="6611937" cy="2290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6109208"/>
            <a:ext cx="5445125" cy="2727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C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>
                <a:solidFill>
                  <a:srgbClr val="F9A052"/>
                </a:solidFill>
              </a:rPr>
              <a:t>https://ovelar-</a:t>
            </a:r>
            <a:r>
              <a:rPr spc="-10" dirty="0">
                <a:solidFill>
                  <a:srgbClr val="F9A052"/>
                </a:solidFill>
              </a:rPr>
              <a:t>retail.com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C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>
                <a:solidFill>
                  <a:srgbClr val="F9A052"/>
                </a:solidFill>
              </a:rPr>
              <a:t>https://ovelar-</a:t>
            </a:r>
            <a:r>
              <a:rPr spc="-10" dirty="0">
                <a:solidFill>
                  <a:srgbClr val="F9A052"/>
                </a:solidFill>
              </a:rPr>
              <a:t>retail.com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937" y="2509139"/>
            <a:ext cx="3383756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6056" y="2509139"/>
            <a:ext cx="3383756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C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>
                <a:solidFill>
                  <a:srgbClr val="F9A052"/>
                </a:solidFill>
              </a:rPr>
              <a:t>https://ovelar-</a:t>
            </a:r>
            <a:r>
              <a:rPr spc="-10" dirty="0">
                <a:solidFill>
                  <a:srgbClr val="F9A052"/>
                </a:solidFill>
              </a:rPr>
              <a:t>retail.com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C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>
                <a:solidFill>
                  <a:srgbClr val="F9A052"/>
                </a:solidFill>
              </a:rPr>
              <a:t>https://ovelar-</a:t>
            </a:r>
            <a:r>
              <a:rPr spc="-10" dirty="0">
                <a:solidFill>
                  <a:srgbClr val="F9A052"/>
                </a:solidFill>
              </a:rPr>
              <a:t>retail.com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1">
                <a:solidFill>
                  <a:srgbClr val="0C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>
                <a:solidFill>
                  <a:srgbClr val="F9A052"/>
                </a:solidFill>
              </a:rPr>
              <a:t>https://ovelar-</a:t>
            </a:r>
            <a:r>
              <a:rPr spc="-10" dirty="0">
                <a:solidFill>
                  <a:srgbClr val="F9A052"/>
                </a:solidFill>
              </a:rPr>
              <a:t>retail.com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4310" y="3865838"/>
            <a:ext cx="2537460" cy="1774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509139"/>
            <a:ext cx="7000875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266244" y="10425382"/>
            <a:ext cx="1211623" cy="1397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1">
                <a:solidFill>
                  <a:srgbClr val="0C5AA9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00"/>
              </a:lnSpc>
            </a:pPr>
            <a:r>
              <a:rPr dirty="0">
                <a:solidFill>
                  <a:srgbClr val="F9A052"/>
                </a:solidFill>
              </a:rPr>
              <a:t>https://ovelar-</a:t>
            </a:r>
            <a:r>
              <a:rPr spc="-10" dirty="0">
                <a:solidFill>
                  <a:srgbClr val="F9A052"/>
                </a:solidFill>
              </a:rPr>
              <a:t>retail.com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937" y="10145649"/>
            <a:ext cx="1789112" cy="54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00700" y="10145649"/>
            <a:ext cx="1789112" cy="54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6.png"/><Relationship Id="rId3" Type="http://schemas.openxmlformats.org/officeDocument/2006/relationships/image" Target="../media/image96.jpg"/><Relationship Id="rId7" Type="http://schemas.openxmlformats.org/officeDocument/2006/relationships/image" Target="../media/image100.png"/><Relationship Id="rId12" Type="http://schemas.openxmlformats.org/officeDocument/2006/relationships/image" Target="../media/image105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jpg"/><Relationship Id="rId4" Type="http://schemas.openxmlformats.org/officeDocument/2006/relationships/image" Target="../media/image97.png"/><Relationship Id="rId9" Type="http://schemas.openxmlformats.org/officeDocument/2006/relationships/image" Target="../media/image102.jpg"/><Relationship Id="rId1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jpg"/><Relationship Id="rId3" Type="http://schemas.openxmlformats.org/officeDocument/2006/relationships/image" Target="../media/image110.png"/><Relationship Id="rId7" Type="http://schemas.openxmlformats.org/officeDocument/2006/relationships/image" Target="../media/image114.jp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109.png"/><Relationship Id="rId16" Type="http://schemas.openxmlformats.org/officeDocument/2006/relationships/image" Target="../media/image1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jpg"/><Relationship Id="rId15" Type="http://schemas.openxmlformats.org/officeDocument/2006/relationships/image" Target="../media/image122.png"/><Relationship Id="rId10" Type="http://schemas.openxmlformats.org/officeDocument/2006/relationships/image" Target="../media/image117.jpg"/><Relationship Id="rId4" Type="http://schemas.openxmlformats.org/officeDocument/2006/relationships/image" Target="../media/image111.jp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smartdigit+&amp;sca_esv=600701484&amp;rlz=1C1ONGR_pt-PTPT1090PT1090&amp;ei=eZ6vZcmkBveD9u8PqqSpsA8&amp;udm=&amp;ved=0ahUKEwiJxe3er_ODAxX3gf0HHSpSCvYQ4dUDCBA&amp;uact=5&amp;oq=smartdigit+&amp;gs_lp=Egxnd3Mtd2l6LXNlcnAiC3NtYXJ0ZGlnaXQgMggQABiABBiiBDIIEAAYgAQYogQyCBAAGIAEGKIEMggQABiABBiiBEiQBlD-BFj-BHABeACQAQCYAWKgAbcBqgEBMrgBA8gBAPgBAeIDBBgBIEGIBgE&amp;sclient=gws-wiz-serp" TargetMode="External"/><Relationship Id="rId3" Type="http://schemas.openxmlformats.org/officeDocument/2006/relationships/image" Target="../media/image126.png"/><Relationship Id="rId7" Type="http://schemas.openxmlformats.org/officeDocument/2006/relationships/hyperlink" Target="http://www.smartdigit.pt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pn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18" Type="http://schemas.openxmlformats.org/officeDocument/2006/relationships/image" Target="../media/image6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17" Type="http://schemas.openxmlformats.org/officeDocument/2006/relationships/image" Target="../media/image62.jpg"/><Relationship Id="rId2" Type="http://schemas.openxmlformats.org/officeDocument/2006/relationships/image" Target="../media/image47.jpg"/><Relationship Id="rId16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5" Type="http://schemas.openxmlformats.org/officeDocument/2006/relationships/image" Target="../media/image60.jpg"/><Relationship Id="rId10" Type="http://schemas.openxmlformats.org/officeDocument/2006/relationships/image" Target="../media/image55.jpg"/><Relationship Id="rId19" Type="http://schemas.openxmlformats.org/officeDocument/2006/relationships/image" Target="../media/image64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Relationship Id="rId14" Type="http://schemas.openxmlformats.org/officeDocument/2006/relationships/image" Target="../media/image5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12" Type="http://schemas.openxmlformats.org/officeDocument/2006/relationships/image" Target="../media/image75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g"/><Relationship Id="rId11" Type="http://schemas.openxmlformats.org/officeDocument/2006/relationships/image" Target="../media/image74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7.jpg"/><Relationship Id="rId18" Type="http://schemas.openxmlformats.org/officeDocument/2006/relationships/image" Target="../media/image92.jpg"/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12" Type="http://schemas.openxmlformats.org/officeDocument/2006/relationships/image" Target="../media/image86.jpg"/><Relationship Id="rId17" Type="http://schemas.openxmlformats.org/officeDocument/2006/relationships/image" Target="../media/image91.jpg"/><Relationship Id="rId2" Type="http://schemas.openxmlformats.org/officeDocument/2006/relationships/image" Target="../media/image76.jpg"/><Relationship Id="rId16" Type="http://schemas.openxmlformats.org/officeDocument/2006/relationships/image" Target="../media/image90.jpg"/><Relationship Id="rId20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11" Type="http://schemas.openxmlformats.org/officeDocument/2006/relationships/image" Target="../media/image85.jpg"/><Relationship Id="rId5" Type="http://schemas.openxmlformats.org/officeDocument/2006/relationships/image" Target="../media/image79.png"/><Relationship Id="rId15" Type="http://schemas.openxmlformats.org/officeDocument/2006/relationships/image" Target="../media/image89.jpg"/><Relationship Id="rId10" Type="http://schemas.openxmlformats.org/officeDocument/2006/relationships/image" Target="../media/image84.jpg"/><Relationship Id="rId19" Type="http://schemas.openxmlformats.org/officeDocument/2006/relationships/image" Target="../media/image93.jpg"/><Relationship Id="rId4" Type="http://schemas.openxmlformats.org/officeDocument/2006/relationships/image" Target="../media/image78.jpg"/><Relationship Id="rId9" Type="http://schemas.openxmlformats.org/officeDocument/2006/relationships/image" Target="../media/image83.jpg"/><Relationship Id="rId14" Type="http://schemas.openxmlformats.org/officeDocument/2006/relationships/image" Target="../media/image8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62004" y="5475717"/>
            <a:ext cx="2641600" cy="2179320"/>
            <a:chOff x="4662004" y="5475717"/>
            <a:chExt cx="2641600" cy="2179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2004" y="5475717"/>
              <a:ext cx="1066457" cy="1589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43994" y="5687999"/>
              <a:ext cx="1759026" cy="196663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319993" cy="1090800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302832" y="9304870"/>
            <a:ext cx="893444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200" spc="-55" dirty="0">
                <a:solidFill>
                  <a:srgbClr val="E9322B"/>
                </a:solidFill>
                <a:latin typeface="Arial"/>
                <a:cs typeface="Arial"/>
              </a:rPr>
              <a:t>CATALOGUE</a:t>
            </a:r>
            <a:endParaRPr sz="1200">
              <a:latin typeface="Arial"/>
              <a:cs typeface="Arial"/>
            </a:endParaRPr>
          </a:p>
          <a:p>
            <a:pPr marL="2540" algn="ctr">
              <a:lnSpc>
                <a:spcPts val="3550"/>
              </a:lnSpc>
            </a:pPr>
            <a:r>
              <a:rPr sz="3800" spc="-25" dirty="0">
                <a:solidFill>
                  <a:srgbClr val="808285"/>
                </a:solidFill>
                <a:latin typeface="Arial"/>
                <a:cs typeface="Arial"/>
              </a:rPr>
              <a:t>20</a:t>
            </a:r>
            <a:endParaRPr sz="3800">
              <a:latin typeface="Arial"/>
              <a:cs typeface="Arial"/>
            </a:endParaRPr>
          </a:p>
          <a:p>
            <a:pPr marL="2540" algn="ctr">
              <a:lnSpc>
                <a:spcPts val="3779"/>
              </a:lnSpc>
            </a:pPr>
            <a:r>
              <a:rPr sz="3800" spc="-25" dirty="0">
                <a:solidFill>
                  <a:srgbClr val="005AA9"/>
                </a:solidFill>
                <a:latin typeface="Arial"/>
                <a:cs typeface="Arial"/>
              </a:rPr>
              <a:t>23</a:t>
            </a:r>
            <a:endParaRPr sz="3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72506" y="4183826"/>
            <a:ext cx="413905" cy="9063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40069" y="4183824"/>
            <a:ext cx="459193" cy="11779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5367604" y="3844010"/>
            <a:ext cx="257810" cy="286385"/>
          </a:xfrm>
          <a:custGeom>
            <a:avLst/>
            <a:gdLst/>
            <a:ahLst/>
            <a:cxnLst/>
            <a:rect l="l" t="t" r="r" b="b"/>
            <a:pathLst>
              <a:path w="257810" h="286385">
                <a:moveTo>
                  <a:pt x="238823" y="0"/>
                </a:moveTo>
                <a:lnTo>
                  <a:pt x="93992" y="0"/>
                </a:lnTo>
                <a:lnTo>
                  <a:pt x="51006" y="6406"/>
                </a:lnTo>
                <a:lnTo>
                  <a:pt x="21840" y="24223"/>
                </a:lnTo>
                <a:lnTo>
                  <a:pt x="5253" y="51343"/>
                </a:lnTo>
                <a:lnTo>
                  <a:pt x="0" y="85661"/>
                </a:lnTo>
                <a:lnTo>
                  <a:pt x="4250" y="116502"/>
                </a:lnTo>
                <a:lnTo>
                  <a:pt x="19594" y="143848"/>
                </a:lnTo>
                <a:lnTo>
                  <a:pt x="49918" y="163405"/>
                </a:lnTo>
                <a:lnTo>
                  <a:pt x="99110" y="170878"/>
                </a:lnTo>
                <a:lnTo>
                  <a:pt x="159778" y="170878"/>
                </a:lnTo>
                <a:lnTo>
                  <a:pt x="175870" y="173085"/>
                </a:lnTo>
                <a:lnTo>
                  <a:pt x="186272" y="178989"/>
                </a:lnTo>
                <a:lnTo>
                  <a:pt x="191866" y="187514"/>
                </a:lnTo>
                <a:lnTo>
                  <a:pt x="193535" y="197586"/>
                </a:lnTo>
                <a:lnTo>
                  <a:pt x="191773" y="207759"/>
                </a:lnTo>
                <a:lnTo>
                  <a:pt x="186486" y="215663"/>
                </a:lnTo>
                <a:lnTo>
                  <a:pt x="177676" y="220784"/>
                </a:lnTo>
                <a:lnTo>
                  <a:pt x="165341" y="222605"/>
                </a:lnTo>
                <a:lnTo>
                  <a:pt x="5130" y="222605"/>
                </a:lnTo>
                <a:lnTo>
                  <a:pt x="5130" y="286207"/>
                </a:lnTo>
                <a:lnTo>
                  <a:pt x="163207" y="286207"/>
                </a:lnTo>
                <a:lnTo>
                  <a:pt x="206443" y="279721"/>
                </a:lnTo>
                <a:lnTo>
                  <a:pt x="235737" y="261669"/>
                </a:lnTo>
                <a:lnTo>
                  <a:pt x="252372" y="234156"/>
                </a:lnTo>
                <a:lnTo>
                  <a:pt x="257632" y="199288"/>
                </a:lnTo>
                <a:lnTo>
                  <a:pt x="253425" y="167953"/>
                </a:lnTo>
                <a:lnTo>
                  <a:pt x="238082" y="140350"/>
                </a:lnTo>
                <a:lnTo>
                  <a:pt x="207520" y="120696"/>
                </a:lnTo>
                <a:lnTo>
                  <a:pt x="157657" y="113207"/>
                </a:lnTo>
                <a:lnTo>
                  <a:pt x="96977" y="113207"/>
                </a:lnTo>
                <a:lnTo>
                  <a:pt x="81450" y="111142"/>
                </a:lnTo>
                <a:lnTo>
                  <a:pt x="71448" y="105579"/>
                </a:lnTo>
                <a:lnTo>
                  <a:pt x="66092" y="97471"/>
                </a:lnTo>
                <a:lnTo>
                  <a:pt x="64503" y="87769"/>
                </a:lnTo>
                <a:lnTo>
                  <a:pt x="66193" y="77919"/>
                </a:lnTo>
                <a:lnTo>
                  <a:pt x="71288" y="70291"/>
                </a:lnTo>
                <a:lnTo>
                  <a:pt x="79826" y="65363"/>
                </a:lnTo>
                <a:lnTo>
                  <a:pt x="91846" y="63614"/>
                </a:lnTo>
                <a:lnTo>
                  <a:pt x="238823" y="63614"/>
                </a:lnTo>
                <a:lnTo>
                  <a:pt x="238823" y="0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96191" y="3844010"/>
            <a:ext cx="300355" cy="286385"/>
          </a:xfrm>
          <a:custGeom>
            <a:avLst/>
            <a:gdLst/>
            <a:ahLst/>
            <a:cxnLst/>
            <a:rect l="l" t="t" r="r" b="b"/>
            <a:pathLst>
              <a:path w="300354" h="286385">
                <a:moveTo>
                  <a:pt x="169621" y="0"/>
                </a:moveTo>
                <a:lnTo>
                  <a:pt x="130314" y="0"/>
                </a:lnTo>
                <a:lnTo>
                  <a:pt x="84604" y="5709"/>
                </a:lnTo>
                <a:lnTo>
                  <a:pt x="48266" y="22878"/>
                </a:lnTo>
                <a:lnTo>
                  <a:pt x="21752" y="51566"/>
                </a:lnTo>
                <a:lnTo>
                  <a:pt x="5513" y="91833"/>
                </a:lnTo>
                <a:lnTo>
                  <a:pt x="0" y="143738"/>
                </a:lnTo>
                <a:lnTo>
                  <a:pt x="5473" y="195350"/>
                </a:lnTo>
                <a:lnTo>
                  <a:pt x="21631" y="235282"/>
                </a:lnTo>
                <a:lnTo>
                  <a:pt x="48085" y="263654"/>
                </a:lnTo>
                <a:lnTo>
                  <a:pt x="84443" y="280589"/>
                </a:lnTo>
                <a:lnTo>
                  <a:pt x="130314" y="286207"/>
                </a:lnTo>
                <a:lnTo>
                  <a:pt x="169621" y="286207"/>
                </a:lnTo>
                <a:lnTo>
                  <a:pt x="215491" y="280589"/>
                </a:lnTo>
                <a:lnTo>
                  <a:pt x="251845" y="263654"/>
                </a:lnTo>
                <a:lnTo>
                  <a:pt x="278295" y="235282"/>
                </a:lnTo>
                <a:lnTo>
                  <a:pt x="283424" y="222605"/>
                </a:lnTo>
                <a:lnTo>
                  <a:pt x="130314" y="222605"/>
                </a:lnTo>
                <a:lnTo>
                  <a:pt x="99845" y="218266"/>
                </a:lnTo>
                <a:lnTo>
                  <a:pt x="79470" y="204425"/>
                </a:lnTo>
                <a:lnTo>
                  <a:pt x="68067" y="179850"/>
                </a:lnTo>
                <a:lnTo>
                  <a:pt x="64516" y="143306"/>
                </a:lnTo>
                <a:lnTo>
                  <a:pt x="68067" y="106889"/>
                </a:lnTo>
                <a:lnTo>
                  <a:pt x="79470" y="82157"/>
                </a:lnTo>
                <a:lnTo>
                  <a:pt x="99845" y="68077"/>
                </a:lnTo>
                <a:lnTo>
                  <a:pt x="130314" y="63614"/>
                </a:lnTo>
                <a:lnTo>
                  <a:pt x="283029" y="63614"/>
                </a:lnTo>
                <a:lnTo>
                  <a:pt x="278171" y="51566"/>
                </a:lnTo>
                <a:lnTo>
                  <a:pt x="251659" y="22878"/>
                </a:lnTo>
                <a:lnTo>
                  <a:pt x="215325" y="5709"/>
                </a:lnTo>
                <a:lnTo>
                  <a:pt x="169621" y="0"/>
                </a:lnTo>
                <a:close/>
              </a:path>
              <a:path w="300354" h="286385">
                <a:moveTo>
                  <a:pt x="283029" y="63614"/>
                </a:moveTo>
                <a:lnTo>
                  <a:pt x="169621" y="63614"/>
                </a:lnTo>
                <a:lnTo>
                  <a:pt x="200265" y="68077"/>
                </a:lnTo>
                <a:lnTo>
                  <a:pt x="220616" y="82157"/>
                </a:lnTo>
                <a:lnTo>
                  <a:pt x="231916" y="106889"/>
                </a:lnTo>
                <a:lnTo>
                  <a:pt x="235407" y="143306"/>
                </a:lnTo>
                <a:lnTo>
                  <a:pt x="231916" y="179850"/>
                </a:lnTo>
                <a:lnTo>
                  <a:pt x="220616" y="204425"/>
                </a:lnTo>
                <a:lnTo>
                  <a:pt x="200265" y="218266"/>
                </a:lnTo>
                <a:lnTo>
                  <a:pt x="169621" y="222605"/>
                </a:lnTo>
                <a:lnTo>
                  <a:pt x="283424" y="222605"/>
                </a:lnTo>
                <a:lnTo>
                  <a:pt x="294451" y="195350"/>
                </a:lnTo>
                <a:lnTo>
                  <a:pt x="299923" y="143738"/>
                </a:lnTo>
                <a:lnTo>
                  <a:pt x="294409" y="91833"/>
                </a:lnTo>
                <a:lnTo>
                  <a:pt x="283029" y="63614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79896" y="3844010"/>
            <a:ext cx="221615" cy="286385"/>
          </a:xfrm>
          <a:custGeom>
            <a:avLst/>
            <a:gdLst/>
            <a:ahLst/>
            <a:cxnLst/>
            <a:rect l="l" t="t" r="r" b="b"/>
            <a:pathLst>
              <a:path w="221614" h="286385">
                <a:moveTo>
                  <a:pt x="64947" y="0"/>
                </a:moveTo>
                <a:lnTo>
                  <a:pt x="0" y="0"/>
                </a:lnTo>
                <a:lnTo>
                  <a:pt x="0" y="182321"/>
                </a:lnTo>
                <a:lnTo>
                  <a:pt x="6196" y="223954"/>
                </a:lnTo>
                <a:lnTo>
                  <a:pt x="25850" y="256843"/>
                </a:lnTo>
                <a:lnTo>
                  <a:pt x="60564" y="278442"/>
                </a:lnTo>
                <a:lnTo>
                  <a:pt x="111937" y="286207"/>
                </a:lnTo>
                <a:lnTo>
                  <a:pt x="221310" y="286207"/>
                </a:lnTo>
                <a:lnTo>
                  <a:pt x="221310" y="222605"/>
                </a:lnTo>
                <a:lnTo>
                  <a:pt x="116217" y="222605"/>
                </a:lnTo>
                <a:lnTo>
                  <a:pt x="91083" y="219346"/>
                </a:lnTo>
                <a:lnTo>
                  <a:pt x="75361" y="210523"/>
                </a:lnTo>
                <a:lnTo>
                  <a:pt x="67250" y="197568"/>
                </a:lnTo>
                <a:lnTo>
                  <a:pt x="64947" y="181914"/>
                </a:lnTo>
                <a:lnTo>
                  <a:pt x="64947" y="0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66180" y="3844010"/>
            <a:ext cx="247650" cy="286385"/>
          </a:xfrm>
          <a:custGeom>
            <a:avLst/>
            <a:gdLst/>
            <a:ahLst/>
            <a:cxnLst/>
            <a:rect l="l" t="t" r="r" b="b"/>
            <a:pathLst>
              <a:path w="247650" h="286385">
                <a:moveTo>
                  <a:pt x="247383" y="0"/>
                </a:moveTo>
                <a:lnTo>
                  <a:pt x="184137" y="0"/>
                </a:lnTo>
                <a:lnTo>
                  <a:pt x="184137" y="187413"/>
                </a:lnTo>
                <a:lnTo>
                  <a:pt x="182054" y="202036"/>
                </a:lnTo>
                <a:lnTo>
                  <a:pt x="175487" y="213120"/>
                </a:lnTo>
                <a:lnTo>
                  <a:pt x="163954" y="220148"/>
                </a:lnTo>
                <a:lnTo>
                  <a:pt x="146977" y="222605"/>
                </a:lnTo>
                <a:lnTo>
                  <a:pt x="103390" y="222605"/>
                </a:lnTo>
                <a:lnTo>
                  <a:pt x="86161" y="220148"/>
                </a:lnTo>
                <a:lnTo>
                  <a:pt x="74496" y="213120"/>
                </a:lnTo>
                <a:lnTo>
                  <a:pt x="67877" y="202036"/>
                </a:lnTo>
                <a:lnTo>
                  <a:pt x="65786" y="187413"/>
                </a:lnTo>
                <a:lnTo>
                  <a:pt x="65786" y="0"/>
                </a:lnTo>
                <a:lnTo>
                  <a:pt x="0" y="0"/>
                </a:lnTo>
                <a:lnTo>
                  <a:pt x="0" y="192925"/>
                </a:lnTo>
                <a:lnTo>
                  <a:pt x="6121" y="233438"/>
                </a:lnTo>
                <a:lnTo>
                  <a:pt x="24298" y="262621"/>
                </a:lnTo>
                <a:lnTo>
                  <a:pt x="54253" y="280277"/>
                </a:lnTo>
                <a:lnTo>
                  <a:pt x="95707" y="286207"/>
                </a:lnTo>
                <a:lnTo>
                  <a:pt x="152095" y="286207"/>
                </a:lnTo>
                <a:lnTo>
                  <a:pt x="193301" y="280277"/>
                </a:lnTo>
                <a:lnTo>
                  <a:pt x="223132" y="262621"/>
                </a:lnTo>
                <a:lnTo>
                  <a:pt x="241267" y="233438"/>
                </a:lnTo>
                <a:lnTo>
                  <a:pt x="247383" y="192925"/>
                </a:lnTo>
                <a:lnTo>
                  <a:pt x="247383" y="0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64439" y="3838930"/>
            <a:ext cx="461645" cy="296545"/>
          </a:xfrm>
          <a:custGeom>
            <a:avLst/>
            <a:gdLst/>
            <a:ahLst/>
            <a:cxnLst/>
            <a:rect l="l" t="t" r="r" b="b"/>
            <a:pathLst>
              <a:path w="461645" h="296545">
                <a:moveTo>
                  <a:pt x="388366" y="0"/>
                </a:moveTo>
                <a:lnTo>
                  <a:pt x="337696" y="16217"/>
                </a:lnTo>
                <a:lnTo>
                  <a:pt x="311048" y="61048"/>
                </a:lnTo>
                <a:lnTo>
                  <a:pt x="252514" y="226428"/>
                </a:lnTo>
                <a:lnTo>
                  <a:pt x="250799" y="231076"/>
                </a:lnTo>
                <a:lnTo>
                  <a:pt x="246532" y="234480"/>
                </a:lnTo>
                <a:lnTo>
                  <a:pt x="235851" y="234480"/>
                </a:lnTo>
                <a:lnTo>
                  <a:pt x="231140" y="230225"/>
                </a:lnTo>
                <a:lnTo>
                  <a:pt x="231140" y="69951"/>
                </a:lnTo>
                <a:lnTo>
                  <a:pt x="226635" y="41314"/>
                </a:lnTo>
                <a:lnTo>
                  <a:pt x="213040" y="19235"/>
                </a:lnTo>
                <a:lnTo>
                  <a:pt x="190233" y="5027"/>
                </a:lnTo>
                <a:lnTo>
                  <a:pt x="158089" y="0"/>
                </a:lnTo>
                <a:lnTo>
                  <a:pt x="129001" y="4173"/>
                </a:lnTo>
                <a:lnTo>
                  <a:pt x="107359" y="16217"/>
                </a:lnTo>
                <a:lnTo>
                  <a:pt x="91642" y="35415"/>
                </a:lnTo>
                <a:lnTo>
                  <a:pt x="80327" y="61048"/>
                </a:lnTo>
                <a:lnTo>
                  <a:pt x="0" y="291287"/>
                </a:lnTo>
                <a:lnTo>
                  <a:pt x="69215" y="291287"/>
                </a:lnTo>
                <a:lnTo>
                  <a:pt x="145275" y="69951"/>
                </a:lnTo>
                <a:lnTo>
                  <a:pt x="147408" y="64871"/>
                </a:lnTo>
                <a:lnTo>
                  <a:pt x="151244" y="61899"/>
                </a:lnTo>
                <a:lnTo>
                  <a:pt x="161937" y="61899"/>
                </a:lnTo>
                <a:lnTo>
                  <a:pt x="166624" y="66141"/>
                </a:lnTo>
                <a:lnTo>
                  <a:pt x="166624" y="226428"/>
                </a:lnTo>
                <a:lnTo>
                  <a:pt x="171191" y="255063"/>
                </a:lnTo>
                <a:lnTo>
                  <a:pt x="184891" y="277137"/>
                </a:lnTo>
                <a:lnTo>
                  <a:pt x="207723" y="291341"/>
                </a:lnTo>
                <a:lnTo>
                  <a:pt x="239687" y="296367"/>
                </a:lnTo>
                <a:lnTo>
                  <a:pt x="268666" y="292195"/>
                </a:lnTo>
                <a:lnTo>
                  <a:pt x="306265" y="260962"/>
                </a:lnTo>
                <a:lnTo>
                  <a:pt x="375983" y="69951"/>
                </a:lnTo>
                <a:lnTo>
                  <a:pt x="377698" y="64871"/>
                </a:lnTo>
                <a:lnTo>
                  <a:pt x="381965" y="61899"/>
                </a:lnTo>
                <a:lnTo>
                  <a:pt x="392645" y="61899"/>
                </a:lnTo>
                <a:lnTo>
                  <a:pt x="396925" y="66141"/>
                </a:lnTo>
                <a:lnTo>
                  <a:pt x="396925" y="291287"/>
                </a:lnTo>
                <a:lnTo>
                  <a:pt x="461429" y="291287"/>
                </a:lnTo>
                <a:lnTo>
                  <a:pt x="461429" y="69951"/>
                </a:lnTo>
                <a:lnTo>
                  <a:pt x="456983" y="41314"/>
                </a:lnTo>
                <a:lnTo>
                  <a:pt x="443485" y="19235"/>
                </a:lnTo>
                <a:lnTo>
                  <a:pt x="420693" y="5027"/>
                </a:lnTo>
                <a:lnTo>
                  <a:pt x="388366" y="0"/>
                </a:lnTo>
                <a:close/>
              </a:path>
            </a:pathLst>
          </a:custGeom>
          <a:solidFill>
            <a:srgbClr val="383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18150" y="3576307"/>
            <a:ext cx="1857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000" spc="-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1000" b="1" spc="-20" dirty="0">
                <a:solidFill>
                  <a:srgbClr val="6D6E71"/>
                </a:solidFill>
                <a:latin typeface="Arial"/>
                <a:cs typeface="Arial"/>
              </a:rPr>
              <a:t>“NEWTON”</a:t>
            </a:r>
            <a:r>
              <a:rPr sz="1000" b="1" spc="-4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D6E71"/>
                </a:solidFill>
                <a:latin typeface="Arial"/>
                <a:cs typeface="Arial"/>
              </a:rPr>
              <a:t>electronic</a:t>
            </a:r>
            <a:r>
              <a:rPr sz="1000" spc="-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6D6E71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9042400" y="6446697"/>
            <a:ext cx="5181600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5700" i="0" spc="-450" dirty="0">
                <a:solidFill>
                  <a:srgbClr val="005AA9"/>
                </a:solidFill>
                <a:latin typeface="Arial"/>
                <a:cs typeface="Arial"/>
              </a:rPr>
              <a:t>ESL </a:t>
            </a:r>
            <a:r>
              <a:rPr sz="5700" i="0" spc="-450" dirty="0">
                <a:solidFill>
                  <a:srgbClr val="005AA9"/>
                </a:solidFill>
                <a:latin typeface="Arial"/>
                <a:cs typeface="Arial"/>
              </a:rPr>
              <a:t>SUPPORTS</a:t>
            </a:r>
            <a:endParaRPr sz="5700" dirty="0">
              <a:solidFill>
                <a:srgbClr val="005AA9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57698" y="4400283"/>
            <a:ext cx="1918335" cy="90424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just">
              <a:lnSpc>
                <a:spcPts val="960"/>
              </a:lnSpc>
              <a:spcBef>
                <a:spcPts val="330"/>
              </a:spcBef>
            </a:pPr>
            <a:r>
              <a:rPr sz="1000" dirty="0">
                <a:solidFill>
                  <a:srgbClr val="6D6E71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n</a:t>
            </a:r>
            <a:r>
              <a:rPr sz="800" spc="21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800" spc="2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catalog,</a:t>
            </a:r>
            <a:r>
              <a:rPr sz="800" spc="2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you</a:t>
            </a:r>
            <a:r>
              <a:rPr sz="800" spc="21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will</a:t>
            </a:r>
            <a:r>
              <a:rPr sz="800" spc="2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find</a:t>
            </a:r>
            <a:r>
              <a:rPr sz="800" spc="21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800" spc="2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widest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assortment</a:t>
            </a:r>
            <a:r>
              <a:rPr sz="800" spc="425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800" spc="420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supports</a:t>
            </a:r>
            <a:r>
              <a:rPr sz="800" spc="425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designed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specifically</a:t>
            </a:r>
            <a:r>
              <a:rPr sz="800" spc="-3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800" spc="-2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2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800" spc="-2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30" dirty="0">
                <a:solidFill>
                  <a:srgbClr val="6D6E71"/>
                </a:solidFill>
                <a:latin typeface="Arial"/>
                <a:cs typeface="Arial"/>
              </a:rPr>
              <a:t>“NEWTON</a:t>
            </a:r>
            <a:r>
              <a:rPr sz="800" spc="-3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45" dirty="0">
                <a:solidFill>
                  <a:srgbClr val="6D6E71"/>
                </a:solidFill>
                <a:latin typeface="Arial"/>
                <a:cs typeface="Arial"/>
              </a:rPr>
              <a:t>ESL</a:t>
            </a:r>
            <a:r>
              <a:rPr sz="800" spc="-2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SOLUM”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All</a:t>
            </a:r>
            <a:r>
              <a:rPr sz="800" spc="43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brackets</a:t>
            </a:r>
            <a:r>
              <a:rPr sz="800" spc="43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are</a:t>
            </a:r>
            <a:r>
              <a:rPr sz="800" spc="43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specifically</a:t>
            </a:r>
            <a:r>
              <a:rPr sz="800" spc="434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designed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800" spc="34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being</a:t>
            </a:r>
            <a:r>
              <a:rPr sz="800" spc="34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applied</a:t>
            </a:r>
            <a:r>
              <a:rPr sz="800" spc="34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800" spc="34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each</a:t>
            </a:r>
            <a:r>
              <a:rPr sz="800" spc="34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model</a:t>
            </a:r>
            <a:r>
              <a:rPr sz="800" spc="34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electronic</a:t>
            </a:r>
            <a:r>
              <a:rPr sz="800" spc="4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label.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2864092"/>
            <a:ext cx="7776209" cy="6730365"/>
            <a:chOff x="0" y="2864092"/>
            <a:chExt cx="7776209" cy="6730365"/>
          </a:xfrm>
        </p:grpSpPr>
        <p:sp>
          <p:nvSpPr>
            <p:cNvPr id="22" name="object 22"/>
            <p:cNvSpPr/>
            <p:nvPr/>
          </p:nvSpPr>
          <p:spPr>
            <a:xfrm>
              <a:off x="0" y="2864092"/>
              <a:ext cx="5144135" cy="6730365"/>
            </a:xfrm>
            <a:custGeom>
              <a:avLst/>
              <a:gdLst/>
              <a:ahLst/>
              <a:cxnLst/>
              <a:rect l="l" t="t" r="r" b="b"/>
              <a:pathLst>
                <a:path w="5144135" h="6730365">
                  <a:moveTo>
                    <a:pt x="5143563" y="0"/>
                  </a:moveTo>
                  <a:lnTo>
                    <a:pt x="0" y="0"/>
                  </a:lnTo>
                  <a:lnTo>
                    <a:pt x="0" y="6729983"/>
                  </a:lnTo>
                  <a:lnTo>
                    <a:pt x="5143563" y="6729983"/>
                  </a:lnTo>
                  <a:lnTo>
                    <a:pt x="5143563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052585"/>
              <a:ext cx="4873053" cy="62499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9733" y="6446697"/>
              <a:ext cx="2696222" cy="2895307"/>
            </a:xfrm>
            <a:prstGeom prst="rect">
              <a:avLst/>
            </a:prstGeom>
          </p:spPr>
        </p:pic>
      </p:grpSp>
      <p:pic>
        <p:nvPicPr>
          <p:cNvPr id="25" name="Picture 1" descr="Picture 1">
            <a:extLst>
              <a:ext uri="{FF2B5EF4-FFF2-40B4-BE49-F238E27FC236}">
                <a16:creationId xmlns:a16="http://schemas.microsoft.com/office/drawing/2014/main" id="{3F3F42FF-8B96-CA70-4291-D9083F678D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000" y="736608"/>
            <a:ext cx="8502283" cy="1152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5176" y="3065652"/>
            <a:ext cx="6546215" cy="7175500"/>
          </a:xfrm>
          <a:custGeom>
            <a:avLst/>
            <a:gdLst/>
            <a:ahLst/>
            <a:cxnLst/>
            <a:rect l="l" t="t" r="r" b="b"/>
            <a:pathLst>
              <a:path w="6546215" h="717550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022894"/>
                </a:lnTo>
                <a:lnTo>
                  <a:pt x="7769" y="7071067"/>
                </a:lnTo>
                <a:lnTo>
                  <a:pt x="29405" y="7112903"/>
                </a:lnTo>
                <a:lnTo>
                  <a:pt x="62396" y="7145892"/>
                </a:lnTo>
                <a:lnTo>
                  <a:pt x="104231" y="7167525"/>
                </a:lnTo>
                <a:lnTo>
                  <a:pt x="152400" y="7175294"/>
                </a:lnTo>
                <a:lnTo>
                  <a:pt x="6393255" y="7175294"/>
                </a:lnTo>
                <a:lnTo>
                  <a:pt x="6441423" y="7167525"/>
                </a:lnTo>
                <a:lnTo>
                  <a:pt x="6483258" y="7145892"/>
                </a:lnTo>
                <a:lnTo>
                  <a:pt x="6516249" y="7112903"/>
                </a:lnTo>
                <a:lnTo>
                  <a:pt x="6537885" y="7071067"/>
                </a:lnTo>
                <a:lnTo>
                  <a:pt x="6545655" y="7022894"/>
                </a:lnTo>
                <a:lnTo>
                  <a:pt x="6545655" y="152400"/>
                </a:lnTo>
                <a:lnTo>
                  <a:pt x="6537885" y="104231"/>
                </a:lnTo>
                <a:lnTo>
                  <a:pt x="6516249" y="62396"/>
                </a:lnTo>
                <a:lnTo>
                  <a:pt x="6483258" y="29405"/>
                </a:lnTo>
                <a:lnTo>
                  <a:pt x="6441423" y="7769"/>
                </a:lnTo>
                <a:lnTo>
                  <a:pt x="639325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0A5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4582"/>
            <a:ext cx="7668259" cy="630555"/>
          </a:xfrm>
          <a:custGeom>
            <a:avLst/>
            <a:gdLst/>
            <a:ahLst/>
            <a:cxnLst/>
            <a:rect l="l" t="t" r="r" b="b"/>
            <a:pathLst>
              <a:path w="7668259" h="630555">
                <a:moveTo>
                  <a:pt x="7667993" y="0"/>
                </a:moveTo>
                <a:lnTo>
                  <a:pt x="0" y="0"/>
                </a:lnTo>
                <a:lnTo>
                  <a:pt x="0" y="630068"/>
                </a:lnTo>
                <a:lnTo>
                  <a:pt x="7667993" y="630068"/>
                </a:lnTo>
                <a:lnTo>
                  <a:pt x="7667993" y="0"/>
                </a:lnTo>
                <a:close/>
              </a:path>
            </a:pathLst>
          </a:custGeom>
          <a:solidFill>
            <a:srgbClr val="E0A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7399" y="701319"/>
            <a:ext cx="4326890" cy="480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SOLUM”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231F20"/>
                </a:solidFill>
                <a:latin typeface="Arial"/>
                <a:cs typeface="Arial"/>
              </a:rPr>
              <a:t>SPECIAL</a:t>
            </a:r>
            <a:r>
              <a:rPr sz="17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231F20"/>
                </a:solidFill>
                <a:latin typeface="Arial"/>
                <a:cs typeface="Arial"/>
              </a:rPr>
              <a:t>CONCEPTS</a:t>
            </a:r>
            <a:r>
              <a:rPr sz="17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7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231F20"/>
                </a:solidFill>
                <a:latin typeface="Arial"/>
                <a:cs typeface="Arial"/>
              </a:rPr>
              <a:t>ELECTRONICS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7993" y="208000"/>
            <a:ext cx="2195830" cy="1292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8300" b="1" spc="-11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300" b="1" spc="-6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8300" b="1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8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72500" y="1412734"/>
            <a:ext cx="3401695" cy="196850"/>
          </a:xfrm>
          <a:custGeom>
            <a:avLst/>
            <a:gdLst/>
            <a:ahLst/>
            <a:cxnLst/>
            <a:rect l="l" t="t" r="r" b="b"/>
            <a:pathLst>
              <a:path w="3401695" h="196850">
                <a:moveTo>
                  <a:pt x="3401085" y="0"/>
                </a:moveTo>
                <a:lnTo>
                  <a:pt x="2388222" y="0"/>
                </a:lnTo>
                <a:lnTo>
                  <a:pt x="1464297" y="0"/>
                </a:lnTo>
                <a:lnTo>
                  <a:pt x="0" y="0"/>
                </a:lnTo>
                <a:lnTo>
                  <a:pt x="0" y="196850"/>
                </a:lnTo>
                <a:lnTo>
                  <a:pt x="1464297" y="196850"/>
                </a:lnTo>
                <a:lnTo>
                  <a:pt x="2388222" y="196850"/>
                </a:lnTo>
                <a:lnTo>
                  <a:pt x="3401085" y="196850"/>
                </a:lnTo>
                <a:lnTo>
                  <a:pt x="3401085" y="0"/>
                </a:lnTo>
                <a:close/>
              </a:path>
            </a:pathLst>
          </a:custGeom>
          <a:solidFill>
            <a:srgbClr val="E0A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2500" y="1812200"/>
            <a:ext cx="3401695" cy="210820"/>
          </a:xfrm>
          <a:custGeom>
            <a:avLst/>
            <a:gdLst/>
            <a:ahLst/>
            <a:cxnLst/>
            <a:rect l="l" t="t" r="r" b="b"/>
            <a:pathLst>
              <a:path w="3401695" h="210819">
                <a:moveTo>
                  <a:pt x="3401085" y="0"/>
                </a:moveTo>
                <a:lnTo>
                  <a:pt x="2388222" y="0"/>
                </a:lnTo>
                <a:lnTo>
                  <a:pt x="1464297" y="0"/>
                </a:lnTo>
                <a:lnTo>
                  <a:pt x="0" y="0"/>
                </a:lnTo>
                <a:lnTo>
                  <a:pt x="0" y="210350"/>
                </a:lnTo>
                <a:lnTo>
                  <a:pt x="1464297" y="210350"/>
                </a:lnTo>
                <a:lnTo>
                  <a:pt x="2388222" y="210350"/>
                </a:lnTo>
                <a:lnTo>
                  <a:pt x="3401085" y="210350"/>
                </a:lnTo>
                <a:lnTo>
                  <a:pt x="3401085" y="0"/>
                </a:lnTo>
                <a:close/>
              </a:path>
            </a:pathLst>
          </a:custGeom>
          <a:solidFill>
            <a:srgbClr val="C7C8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72500" y="2232901"/>
            <a:ext cx="3401695" cy="210820"/>
          </a:xfrm>
          <a:custGeom>
            <a:avLst/>
            <a:gdLst/>
            <a:ahLst/>
            <a:cxnLst/>
            <a:rect l="l" t="t" r="r" b="b"/>
            <a:pathLst>
              <a:path w="3401695" h="210819">
                <a:moveTo>
                  <a:pt x="3401085" y="0"/>
                </a:moveTo>
                <a:lnTo>
                  <a:pt x="2388222" y="0"/>
                </a:lnTo>
                <a:lnTo>
                  <a:pt x="1464297" y="0"/>
                </a:lnTo>
                <a:lnTo>
                  <a:pt x="0" y="0"/>
                </a:lnTo>
                <a:lnTo>
                  <a:pt x="0" y="210350"/>
                </a:lnTo>
                <a:lnTo>
                  <a:pt x="1464297" y="210350"/>
                </a:lnTo>
                <a:lnTo>
                  <a:pt x="2388222" y="210350"/>
                </a:lnTo>
                <a:lnTo>
                  <a:pt x="3401085" y="210350"/>
                </a:lnTo>
                <a:lnTo>
                  <a:pt x="3401085" y="0"/>
                </a:lnTo>
                <a:close/>
              </a:path>
            </a:pathLst>
          </a:custGeom>
          <a:solidFill>
            <a:srgbClr val="C7C8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72499" y="2653614"/>
            <a:ext cx="3401695" cy="0"/>
          </a:xfrm>
          <a:custGeom>
            <a:avLst/>
            <a:gdLst/>
            <a:ahLst/>
            <a:cxnLst/>
            <a:rect l="l" t="t" r="r" b="b"/>
            <a:pathLst>
              <a:path w="3401695">
                <a:moveTo>
                  <a:pt x="0" y="0"/>
                </a:moveTo>
                <a:lnTo>
                  <a:pt x="1464297" y="0"/>
                </a:lnTo>
              </a:path>
              <a:path w="3401695">
                <a:moveTo>
                  <a:pt x="1464297" y="0"/>
                </a:moveTo>
                <a:lnTo>
                  <a:pt x="2388222" y="0"/>
                </a:lnTo>
              </a:path>
              <a:path w="3401695">
                <a:moveTo>
                  <a:pt x="2388222" y="0"/>
                </a:moveTo>
                <a:lnTo>
                  <a:pt x="340109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08503" y="1415021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32057" y="1415021"/>
            <a:ext cx="533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2135" y="1415021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63393" y="1615681"/>
            <a:ext cx="882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OVM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01085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97539" y="1615681"/>
            <a:ext cx="2025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46980" y="1615681"/>
            <a:ext cx="840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56408" y="1818295"/>
            <a:ext cx="89661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OVM-01095-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97539" y="1818295"/>
            <a:ext cx="2025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46980" y="1818295"/>
            <a:ext cx="840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56408" y="2028645"/>
            <a:ext cx="89661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OVM-01098-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97539" y="2028645"/>
            <a:ext cx="2025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46980" y="2028645"/>
            <a:ext cx="840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56408" y="2238993"/>
            <a:ext cx="89661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OVM-01365-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97539" y="2238993"/>
            <a:ext cx="2025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46980" y="2238993"/>
            <a:ext cx="840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56408" y="2449357"/>
            <a:ext cx="89661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OVM-01367-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38812" y="2381408"/>
            <a:ext cx="1896745" cy="44450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R="52705" algn="r">
              <a:lnSpc>
                <a:spcPct val="100000"/>
              </a:lnSpc>
              <a:spcBef>
                <a:spcPts val="635"/>
              </a:spcBef>
              <a:tabLst>
                <a:tab pos="648970" algn="l"/>
              </a:tabLst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0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48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Consult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price.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56006" y="2951998"/>
            <a:ext cx="1397000" cy="246379"/>
          </a:xfrm>
          <a:prstGeom prst="rect">
            <a:avLst/>
          </a:prstGeom>
          <a:solidFill>
            <a:srgbClr val="E5AECF"/>
          </a:solidFill>
        </p:spPr>
        <p:txBody>
          <a:bodyPr vert="horz" wrap="square" lIns="0" tIns="635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CONCEPTS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168830" y="2272680"/>
            <a:ext cx="6558915" cy="4393565"/>
            <a:chOff x="8168830" y="2272680"/>
            <a:chExt cx="6558915" cy="4393565"/>
          </a:xfrm>
        </p:grpSpPr>
        <p:sp>
          <p:nvSpPr>
            <p:cNvPr id="29" name="object 29"/>
            <p:cNvSpPr/>
            <p:nvPr/>
          </p:nvSpPr>
          <p:spPr>
            <a:xfrm>
              <a:off x="8175180" y="2400058"/>
              <a:ext cx="6546215" cy="4260215"/>
            </a:xfrm>
            <a:custGeom>
              <a:avLst/>
              <a:gdLst/>
              <a:ahLst/>
              <a:cxnLst/>
              <a:rect l="l" t="t" r="r" b="b"/>
              <a:pathLst>
                <a:path w="6546215" h="426021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4107205"/>
                  </a:lnTo>
                  <a:lnTo>
                    <a:pt x="7769" y="4155373"/>
                  </a:lnTo>
                  <a:lnTo>
                    <a:pt x="29405" y="4197208"/>
                  </a:lnTo>
                  <a:lnTo>
                    <a:pt x="62396" y="4230199"/>
                  </a:lnTo>
                  <a:lnTo>
                    <a:pt x="104231" y="4251835"/>
                  </a:lnTo>
                  <a:lnTo>
                    <a:pt x="152400" y="4259605"/>
                  </a:lnTo>
                  <a:lnTo>
                    <a:pt x="6393243" y="4259605"/>
                  </a:lnTo>
                  <a:lnTo>
                    <a:pt x="6441426" y="4251835"/>
                  </a:lnTo>
                  <a:lnTo>
                    <a:pt x="6483263" y="4230199"/>
                  </a:lnTo>
                  <a:lnTo>
                    <a:pt x="6516248" y="4197208"/>
                  </a:lnTo>
                  <a:lnTo>
                    <a:pt x="6537877" y="4155373"/>
                  </a:lnTo>
                  <a:lnTo>
                    <a:pt x="6545643" y="4107205"/>
                  </a:lnTo>
                  <a:lnTo>
                    <a:pt x="6545643" y="152400"/>
                  </a:lnTo>
                  <a:lnTo>
                    <a:pt x="6537877" y="104231"/>
                  </a:lnTo>
                  <a:lnTo>
                    <a:pt x="6516248" y="62396"/>
                  </a:lnTo>
                  <a:lnTo>
                    <a:pt x="6483263" y="29405"/>
                  </a:lnTo>
                  <a:lnTo>
                    <a:pt x="6441426" y="7769"/>
                  </a:lnTo>
                  <a:lnTo>
                    <a:pt x="639324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686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315998" y="2272680"/>
              <a:ext cx="956944" cy="246379"/>
            </a:xfrm>
            <a:custGeom>
              <a:avLst/>
              <a:gdLst/>
              <a:ahLst/>
              <a:cxnLst/>
              <a:rect l="l" t="t" r="r" b="b"/>
              <a:pathLst>
                <a:path w="956945" h="246380">
                  <a:moveTo>
                    <a:pt x="956652" y="0"/>
                  </a:moveTo>
                  <a:lnTo>
                    <a:pt x="0" y="0"/>
                  </a:lnTo>
                  <a:lnTo>
                    <a:pt x="0" y="245844"/>
                  </a:lnTo>
                  <a:lnTo>
                    <a:pt x="956652" y="245844"/>
                  </a:lnTo>
                  <a:lnTo>
                    <a:pt x="956652" y="0"/>
                  </a:lnTo>
                  <a:close/>
                </a:path>
              </a:pathLst>
            </a:custGeom>
            <a:solidFill>
              <a:srgbClr val="00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272651" y="2272680"/>
              <a:ext cx="2643505" cy="246379"/>
            </a:xfrm>
            <a:custGeom>
              <a:avLst/>
              <a:gdLst/>
              <a:ahLst/>
              <a:cxnLst/>
              <a:rect l="l" t="t" r="r" b="b"/>
              <a:pathLst>
                <a:path w="2643504" h="246380">
                  <a:moveTo>
                    <a:pt x="2643352" y="0"/>
                  </a:moveTo>
                  <a:lnTo>
                    <a:pt x="0" y="0"/>
                  </a:lnTo>
                  <a:lnTo>
                    <a:pt x="0" y="245844"/>
                  </a:lnTo>
                  <a:lnTo>
                    <a:pt x="2643352" y="245844"/>
                  </a:lnTo>
                  <a:lnTo>
                    <a:pt x="2643352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8168830" y="8142008"/>
            <a:ext cx="3163570" cy="2154555"/>
            <a:chOff x="8168830" y="8142008"/>
            <a:chExt cx="3163570" cy="2154555"/>
          </a:xfrm>
        </p:grpSpPr>
        <p:sp>
          <p:nvSpPr>
            <p:cNvPr id="33" name="object 33"/>
            <p:cNvSpPr/>
            <p:nvPr/>
          </p:nvSpPr>
          <p:spPr>
            <a:xfrm>
              <a:off x="8175180" y="8148358"/>
              <a:ext cx="3150870" cy="2141855"/>
            </a:xfrm>
            <a:custGeom>
              <a:avLst/>
              <a:gdLst/>
              <a:ahLst/>
              <a:cxnLst/>
              <a:rect l="l" t="t" r="r" b="b"/>
              <a:pathLst>
                <a:path w="3150870" h="214185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988894"/>
                  </a:lnTo>
                  <a:lnTo>
                    <a:pt x="7769" y="2037068"/>
                  </a:lnTo>
                  <a:lnTo>
                    <a:pt x="29405" y="2078904"/>
                  </a:lnTo>
                  <a:lnTo>
                    <a:pt x="62396" y="2111893"/>
                  </a:lnTo>
                  <a:lnTo>
                    <a:pt x="104231" y="2133526"/>
                  </a:lnTo>
                  <a:lnTo>
                    <a:pt x="152400" y="2141294"/>
                  </a:lnTo>
                  <a:lnTo>
                    <a:pt x="2998139" y="2141294"/>
                  </a:lnTo>
                  <a:lnTo>
                    <a:pt x="3046307" y="2133526"/>
                  </a:lnTo>
                  <a:lnTo>
                    <a:pt x="3088143" y="2111893"/>
                  </a:lnTo>
                  <a:lnTo>
                    <a:pt x="3121133" y="2078904"/>
                  </a:lnTo>
                  <a:lnTo>
                    <a:pt x="3142769" y="2037068"/>
                  </a:lnTo>
                  <a:lnTo>
                    <a:pt x="3150539" y="1988894"/>
                  </a:lnTo>
                  <a:lnTo>
                    <a:pt x="3150539" y="152400"/>
                  </a:lnTo>
                  <a:lnTo>
                    <a:pt x="3142769" y="104231"/>
                  </a:lnTo>
                  <a:lnTo>
                    <a:pt x="3121133" y="62396"/>
                  </a:lnTo>
                  <a:lnTo>
                    <a:pt x="3088143" y="29405"/>
                  </a:lnTo>
                  <a:lnTo>
                    <a:pt x="3046307" y="7769"/>
                  </a:lnTo>
                  <a:lnTo>
                    <a:pt x="2998139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686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89600" y="8440391"/>
              <a:ext cx="1220928" cy="1753074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1560759" y="8142008"/>
            <a:ext cx="3163570" cy="2154555"/>
            <a:chOff x="11560759" y="8142008"/>
            <a:chExt cx="3163570" cy="2154555"/>
          </a:xfrm>
        </p:grpSpPr>
        <p:sp>
          <p:nvSpPr>
            <p:cNvPr id="36" name="object 36"/>
            <p:cNvSpPr/>
            <p:nvPr/>
          </p:nvSpPr>
          <p:spPr>
            <a:xfrm>
              <a:off x="11567109" y="8148358"/>
              <a:ext cx="3150870" cy="2141855"/>
            </a:xfrm>
            <a:custGeom>
              <a:avLst/>
              <a:gdLst/>
              <a:ahLst/>
              <a:cxnLst/>
              <a:rect l="l" t="t" r="r" b="b"/>
              <a:pathLst>
                <a:path w="3150869" h="214185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988894"/>
                  </a:lnTo>
                  <a:lnTo>
                    <a:pt x="7769" y="2037068"/>
                  </a:lnTo>
                  <a:lnTo>
                    <a:pt x="29405" y="2078904"/>
                  </a:lnTo>
                  <a:lnTo>
                    <a:pt x="62396" y="2111893"/>
                  </a:lnTo>
                  <a:lnTo>
                    <a:pt x="104231" y="2133526"/>
                  </a:lnTo>
                  <a:lnTo>
                    <a:pt x="152400" y="2141294"/>
                  </a:lnTo>
                  <a:lnTo>
                    <a:pt x="2998139" y="2141294"/>
                  </a:lnTo>
                  <a:lnTo>
                    <a:pt x="3046322" y="2133526"/>
                  </a:lnTo>
                  <a:lnTo>
                    <a:pt x="3088159" y="2111893"/>
                  </a:lnTo>
                  <a:lnTo>
                    <a:pt x="3121144" y="2078904"/>
                  </a:lnTo>
                  <a:lnTo>
                    <a:pt x="3142773" y="2037068"/>
                  </a:lnTo>
                  <a:lnTo>
                    <a:pt x="3150539" y="1988894"/>
                  </a:lnTo>
                  <a:lnTo>
                    <a:pt x="3150539" y="152400"/>
                  </a:lnTo>
                  <a:lnTo>
                    <a:pt x="3142773" y="104231"/>
                  </a:lnTo>
                  <a:lnTo>
                    <a:pt x="3121144" y="62396"/>
                  </a:lnTo>
                  <a:lnTo>
                    <a:pt x="3088159" y="29405"/>
                  </a:lnTo>
                  <a:lnTo>
                    <a:pt x="3046322" y="7769"/>
                  </a:lnTo>
                  <a:lnTo>
                    <a:pt x="2998139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686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60053" y="8484911"/>
              <a:ext cx="979434" cy="1397698"/>
            </a:xfrm>
            <a:prstGeom prst="rect">
              <a:avLst/>
            </a:prstGeom>
          </p:spPr>
        </p:pic>
      </p:grpSp>
      <p:sp>
        <p:nvSpPr>
          <p:cNvPr id="38" name="object 38"/>
          <p:cNvSpPr/>
          <p:nvPr/>
        </p:nvSpPr>
        <p:spPr>
          <a:xfrm>
            <a:off x="10431005" y="1394739"/>
            <a:ext cx="2005330" cy="196850"/>
          </a:xfrm>
          <a:custGeom>
            <a:avLst/>
            <a:gdLst/>
            <a:ahLst/>
            <a:cxnLst/>
            <a:rect l="l" t="t" r="r" b="b"/>
            <a:pathLst>
              <a:path w="2005329" h="196850">
                <a:moveTo>
                  <a:pt x="2005190" y="0"/>
                </a:moveTo>
                <a:lnTo>
                  <a:pt x="771004" y="0"/>
                </a:lnTo>
                <a:lnTo>
                  <a:pt x="0" y="0"/>
                </a:lnTo>
                <a:lnTo>
                  <a:pt x="0" y="196850"/>
                </a:lnTo>
                <a:lnTo>
                  <a:pt x="770991" y="196850"/>
                </a:lnTo>
                <a:lnTo>
                  <a:pt x="2005190" y="196850"/>
                </a:lnTo>
                <a:lnTo>
                  <a:pt x="2005190" y="0"/>
                </a:lnTo>
                <a:close/>
              </a:path>
            </a:pathLst>
          </a:custGeom>
          <a:solidFill>
            <a:srgbClr val="005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431005" y="1794192"/>
            <a:ext cx="2005330" cy="0"/>
          </a:xfrm>
          <a:custGeom>
            <a:avLst/>
            <a:gdLst/>
            <a:ahLst/>
            <a:cxnLst/>
            <a:rect l="l" t="t" r="r" b="b"/>
            <a:pathLst>
              <a:path w="2005329">
                <a:moveTo>
                  <a:pt x="0" y="0"/>
                </a:moveTo>
                <a:lnTo>
                  <a:pt x="771004" y="0"/>
                </a:lnTo>
              </a:path>
              <a:path w="2005329">
                <a:moveTo>
                  <a:pt x="770991" y="0"/>
                </a:moveTo>
                <a:lnTo>
                  <a:pt x="200519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0633049" y="1397025"/>
            <a:ext cx="3797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496778" y="1397025"/>
            <a:ext cx="6578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534307" y="1597685"/>
            <a:ext cx="564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09001-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678955" y="1597685"/>
            <a:ext cx="280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ABS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237936" y="1803489"/>
            <a:ext cx="11607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pc.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875126" y="7842275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725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156130" y="6871627"/>
            <a:ext cx="6581140" cy="913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5AA9"/>
                </a:solidFill>
                <a:latin typeface="Arial"/>
                <a:cs typeface="Arial"/>
              </a:rPr>
              <a:t>UNIVERSAL</a:t>
            </a:r>
            <a:r>
              <a:rPr sz="1200" b="1" spc="-5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5AA9"/>
                </a:solidFill>
                <a:latin typeface="Arial"/>
                <a:cs typeface="Arial"/>
              </a:rPr>
              <a:t>CLIP</a:t>
            </a:r>
            <a:r>
              <a:rPr sz="1200" b="1" spc="-12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5AA9"/>
                </a:solidFill>
                <a:latin typeface="Arial"/>
                <a:cs typeface="Arial"/>
              </a:rPr>
              <a:t>TO</a:t>
            </a:r>
            <a:r>
              <a:rPr sz="12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5AA9"/>
                </a:solidFill>
                <a:latin typeface="Arial"/>
                <a:cs typeface="Arial"/>
              </a:rPr>
              <a:t>PLACE</a:t>
            </a:r>
            <a:r>
              <a:rPr sz="12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5AA9"/>
                </a:solidFill>
                <a:latin typeface="Arial"/>
                <a:cs typeface="Arial"/>
              </a:rPr>
              <a:t>PROMOTIONAL</a:t>
            </a:r>
            <a:r>
              <a:rPr sz="12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5AA9"/>
                </a:solidFill>
                <a:latin typeface="Arial"/>
                <a:cs typeface="Arial"/>
              </a:rPr>
              <a:t>SUPPLEMENTS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ct val="121200"/>
              </a:lnSpc>
              <a:spcBef>
                <a:spcPts val="75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universal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promotional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supplement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fits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media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designed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exception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special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(OVS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01072-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OVS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01073-05),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(OVM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01100-00,</a:t>
            </a:r>
            <a:r>
              <a:rPr sz="110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OVM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01110-00,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OVM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01120-00,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OVM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01130-00,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OVM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01140-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00).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406028" y="2260637"/>
            <a:ext cx="776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09001-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310751" y="2274620"/>
            <a:ext cx="2478405" cy="1930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ELECTRONIC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Arial"/>
                <a:cs typeface="Arial"/>
              </a:rPr>
              <a:t>REMOVER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TOOL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315998" y="8025000"/>
            <a:ext cx="956944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02405-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272651" y="8025000"/>
            <a:ext cx="1577975" cy="24637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PROMO</a:t>
            </a:r>
            <a:r>
              <a:rPr sz="11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HOLDER</a:t>
            </a:r>
            <a:r>
              <a:rPr sz="11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CLIP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740794" y="8025000"/>
            <a:ext cx="85026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381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0"/>
              </a:spcBef>
            </a:pPr>
            <a:r>
              <a:rPr sz="1300" b="1" spc="-10" dirty="0">
                <a:solidFill>
                  <a:srgbClr val="FFFFFF"/>
                </a:solidFill>
                <a:latin typeface="Arial"/>
                <a:cs typeface="Arial"/>
              </a:rPr>
              <a:t>02415-</a:t>
            </a:r>
            <a:r>
              <a:rPr sz="1300" b="1" spc="-25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590995" y="8025000"/>
            <a:ext cx="1908175" cy="24637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78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40"/>
              </a:spcBef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CONNECTOR</a:t>
            </a:r>
            <a:r>
              <a:rPr sz="10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ADHESIVE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597559" y="541563"/>
            <a:ext cx="3209925" cy="873760"/>
          </a:xfrm>
          <a:custGeom>
            <a:avLst/>
            <a:gdLst/>
            <a:ahLst/>
            <a:cxnLst/>
            <a:rect l="l" t="t" r="r" b="b"/>
            <a:pathLst>
              <a:path w="3209925" h="873760">
                <a:moveTo>
                  <a:pt x="3209544" y="0"/>
                </a:moveTo>
                <a:lnTo>
                  <a:pt x="0" y="0"/>
                </a:lnTo>
                <a:lnTo>
                  <a:pt x="0" y="873254"/>
                </a:lnTo>
                <a:lnTo>
                  <a:pt x="3209544" y="873254"/>
                </a:lnTo>
                <a:lnTo>
                  <a:pt x="3209544" y="0"/>
                </a:lnTo>
                <a:close/>
              </a:path>
            </a:pathLst>
          </a:custGeom>
          <a:solidFill>
            <a:srgbClr val="231F2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7667993" y="612016"/>
            <a:ext cx="2966720" cy="633095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5240" rIns="0" bIns="0" rtlCol="0">
            <a:spAutoFit/>
          </a:bodyPr>
          <a:lstStyle/>
          <a:p>
            <a:pPr marL="513080">
              <a:lnSpc>
                <a:spcPts val="2875"/>
              </a:lnSpc>
              <a:spcBef>
                <a:spcPts val="120"/>
              </a:spcBef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ACCESORIES</a:t>
            </a:r>
            <a:endParaRPr sz="2500">
              <a:latin typeface="Arial"/>
              <a:cs typeface="Arial"/>
            </a:endParaRPr>
          </a:p>
          <a:p>
            <a:pPr marL="513080">
              <a:lnSpc>
                <a:spcPts val="1375"/>
              </a:lnSpc>
            </a:pPr>
            <a:r>
              <a:rPr sz="1250" spc="-2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25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Arial"/>
                <a:cs typeface="Arial"/>
              </a:rPr>
              <a:t>“NEWTON</a:t>
            </a:r>
            <a:r>
              <a:rPr sz="125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-40" dirty="0">
                <a:solidFill>
                  <a:srgbClr val="FFFFFF"/>
                </a:solidFill>
                <a:latin typeface="Arial"/>
                <a:cs typeface="Arial"/>
              </a:rPr>
              <a:t>ESL</a:t>
            </a:r>
            <a:r>
              <a:rPr sz="12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"/>
                <a:cs typeface="Arial"/>
              </a:rPr>
              <a:t>SOLUM”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8256600" y="2640580"/>
            <a:ext cx="6393815" cy="3898900"/>
            <a:chOff x="8256600" y="2640580"/>
            <a:chExt cx="6393815" cy="3898900"/>
          </a:xfrm>
        </p:grpSpPr>
        <p:pic>
          <p:nvPicPr>
            <p:cNvPr id="56" name="object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56600" y="4559071"/>
              <a:ext cx="1511998" cy="197998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83800" y="4559071"/>
              <a:ext cx="1511998" cy="198000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10988" y="4559071"/>
              <a:ext cx="1511973" cy="198000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38150" y="4559071"/>
              <a:ext cx="1512062" cy="198000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73715" y="2640580"/>
              <a:ext cx="3017998" cy="1409389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8335695" y="4117797"/>
            <a:ext cx="1336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7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remove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9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9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adapters.</a:t>
            </a:r>
            <a:endParaRPr sz="9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077105" y="4241076"/>
            <a:ext cx="21475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7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remove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rails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profiles.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348395" y="4434497"/>
            <a:ext cx="6251575" cy="0"/>
          </a:xfrm>
          <a:custGeom>
            <a:avLst/>
            <a:gdLst/>
            <a:ahLst/>
            <a:cxnLst/>
            <a:rect l="l" t="t" r="r" b="b"/>
            <a:pathLst>
              <a:path w="6251575">
                <a:moveTo>
                  <a:pt x="0" y="0"/>
                </a:moveTo>
                <a:lnTo>
                  <a:pt x="1368005" y="0"/>
                </a:lnTo>
              </a:path>
              <a:path w="6251575">
                <a:moveTo>
                  <a:pt x="1535404" y="0"/>
                </a:moveTo>
                <a:lnTo>
                  <a:pt x="6251397" y="0"/>
                </a:lnTo>
              </a:path>
            </a:pathLst>
          </a:custGeom>
          <a:ln w="12700">
            <a:solidFill>
              <a:srgbClr val="86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1526" y="3617616"/>
            <a:ext cx="2018398" cy="1147525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39224" y="3539728"/>
            <a:ext cx="1956048" cy="1253988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9998" y="4872012"/>
            <a:ext cx="2947210" cy="2279307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3959999" y="3561562"/>
            <a:ext cx="3117850" cy="3782695"/>
            <a:chOff x="3959999" y="3561562"/>
            <a:chExt cx="3117850" cy="3782695"/>
          </a:xfrm>
        </p:grpSpPr>
        <p:pic>
          <p:nvPicPr>
            <p:cNvPr id="68" name="object 6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59198" y="3561562"/>
              <a:ext cx="2318169" cy="144244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59999" y="4887328"/>
              <a:ext cx="3000006" cy="2456675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1826577" y="3280892"/>
            <a:ext cx="273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endParaRPr sz="14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809373" y="3280892"/>
            <a:ext cx="273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endParaRPr sz="14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25372" y="6086500"/>
            <a:ext cx="273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endParaRPr sz="14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685375" y="3280892"/>
            <a:ext cx="273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endParaRPr sz="14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330424" y="4910493"/>
            <a:ext cx="273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5" name="object 7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59999" y="7488014"/>
            <a:ext cx="3000006" cy="2643515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91998" y="7487996"/>
            <a:ext cx="3067201" cy="2643532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11906898" y="274332"/>
            <a:ext cx="27311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7"/>
                </a:solidFill>
                <a:latin typeface="Arial"/>
                <a:cs typeface="Arial"/>
              </a:rPr>
              <a:t>Supports</a:t>
            </a:r>
            <a:r>
              <a:rPr sz="900" i="1" spc="-20" dirty="0">
                <a:solidFill>
                  <a:srgbClr val="005AA7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7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7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7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7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7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7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7"/>
                </a:solidFill>
                <a:latin typeface="Arial"/>
                <a:cs typeface="Arial"/>
              </a:rPr>
              <a:t>Solum</a:t>
            </a:r>
            <a:r>
              <a:rPr sz="900" i="1" spc="-15" dirty="0">
                <a:solidFill>
                  <a:srgbClr val="005AA7"/>
                </a:solidFill>
                <a:latin typeface="Arial"/>
                <a:cs typeface="Arial"/>
              </a:rPr>
              <a:t> </a:t>
            </a:r>
            <a:r>
              <a:rPr sz="900" i="1" spc="65" dirty="0">
                <a:solidFill>
                  <a:srgbClr val="005AA7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7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7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7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7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76315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E0A5C8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4892273" y="10425273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05AA7"/>
                </a:solidFill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99301" y="274332"/>
            <a:ext cx="29743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E0A5C8"/>
                </a:solidFill>
                <a:latin typeface="Arial"/>
                <a:cs typeface="Arial"/>
              </a:rPr>
              <a:t>Supports</a:t>
            </a:r>
            <a:r>
              <a:rPr sz="900" i="1" spc="-20" dirty="0">
                <a:solidFill>
                  <a:srgbClr val="E0A5C8"/>
                </a:solidFill>
                <a:latin typeface="Arial"/>
                <a:cs typeface="Arial"/>
              </a:rPr>
              <a:t> </a:t>
            </a:r>
            <a:r>
              <a:rPr sz="900" i="1" spc="-50" dirty="0">
                <a:solidFill>
                  <a:srgbClr val="E0A5C8"/>
                </a:solidFill>
                <a:latin typeface="Arial"/>
                <a:cs typeface="Arial"/>
              </a:rPr>
              <a:t>OVL</a:t>
            </a:r>
            <a:r>
              <a:rPr sz="900" i="1" spc="-10" dirty="0">
                <a:solidFill>
                  <a:srgbClr val="E0A5C8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E0A5C8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E0A5C8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E0A5C8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E0A5C8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E0A5C8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E0A5C8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E0A5C8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E0A5C8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E0A5C8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E0A5C8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E0A5C8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E0A5C8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6190" y="8061223"/>
            <a:ext cx="6561455" cy="2237740"/>
            <a:chOff x="596190" y="8061223"/>
            <a:chExt cx="6561455" cy="2237740"/>
          </a:xfrm>
        </p:grpSpPr>
        <p:sp>
          <p:nvSpPr>
            <p:cNvPr id="3" name="object 3"/>
            <p:cNvSpPr/>
            <p:nvPr/>
          </p:nvSpPr>
          <p:spPr>
            <a:xfrm>
              <a:off x="601270" y="8066303"/>
              <a:ext cx="6551295" cy="2227580"/>
            </a:xfrm>
            <a:custGeom>
              <a:avLst/>
              <a:gdLst/>
              <a:ahLst/>
              <a:cxnLst/>
              <a:rect l="l" t="t" r="r" b="b"/>
              <a:pathLst>
                <a:path w="6551295" h="2227579">
                  <a:moveTo>
                    <a:pt x="152400" y="0"/>
                  </a:moveTo>
                  <a:lnTo>
                    <a:pt x="104232" y="7769"/>
                  </a:lnTo>
                  <a:lnTo>
                    <a:pt x="62397" y="29405"/>
                  </a:lnTo>
                  <a:lnTo>
                    <a:pt x="29406" y="62396"/>
                  </a:lnTo>
                  <a:lnTo>
                    <a:pt x="7770" y="104231"/>
                  </a:lnTo>
                  <a:lnTo>
                    <a:pt x="0" y="152400"/>
                  </a:lnTo>
                  <a:lnTo>
                    <a:pt x="0" y="2075003"/>
                  </a:lnTo>
                  <a:lnTo>
                    <a:pt x="7770" y="2123171"/>
                  </a:lnTo>
                  <a:lnTo>
                    <a:pt x="29406" y="2165006"/>
                  </a:lnTo>
                  <a:lnTo>
                    <a:pt x="62397" y="2197997"/>
                  </a:lnTo>
                  <a:lnTo>
                    <a:pt x="104232" y="2219633"/>
                  </a:lnTo>
                  <a:lnTo>
                    <a:pt x="152400" y="2227403"/>
                  </a:lnTo>
                  <a:lnTo>
                    <a:pt x="6398893" y="2227403"/>
                  </a:lnTo>
                  <a:lnTo>
                    <a:pt x="6447066" y="2219633"/>
                  </a:lnTo>
                  <a:lnTo>
                    <a:pt x="6488902" y="2197997"/>
                  </a:lnTo>
                  <a:lnTo>
                    <a:pt x="6521891" y="2165006"/>
                  </a:lnTo>
                  <a:lnTo>
                    <a:pt x="6543525" y="2123171"/>
                  </a:lnTo>
                  <a:lnTo>
                    <a:pt x="6551293" y="2075003"/>
                  </a:lnTo>
                  <a:lnTo>
                    <a:pt x="6551293" y="152400"/>
                  </a:lnTo>
                  <a:lnTo>
                    <a:pt x="6543525" y="104231"/>
                  </a:lnTo>
                  <a:lnTo>
                    <a:pt x="6521891" y="62396"/>
                  </a:lnTo>
                  <a:lnTo>
                    <a:pt x="6488902" y="29405"/>
                  </a:lnTo>
                  <a:lnTo>
                    <a:pt x="6447066" y="7769"/>
                  </a:lnTo>
                  <a:lnTo>
                    <a:pt x="6398893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7998" y="8234983"/>
              <a:ext cx="1934997" cy="19169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1944" y="8251051"/>
              <a:ext cx="1642922" cy="1828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4057" y="8422154"/>
              <a:ext cx="1612715" cy="165764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1755051"/>
            <a:ext cx="7778750" cy="5761990"/>
            <a:chOff x="0" y="1755051"/>
            <a:chExt cx="7778750" cy="57619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755051"/>
              <a:ext cx="7667993" cy="48405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12873" y="5779350"/>
              <a:ext cx="5765800" cy="1737360"/>
            </a:xfrm>
            <a:custGeom>
              <a:avLst/>
              <a:gdLst/>
              <a:ahLst/>
              <a:cxnLst/>
              <a:rect l="l" t="t" r="r" b="b"/>
              <a:pathLst>
                <a:path w="5765800" h="1737359">
                  <a:moveTo>
                    <a:pt x="5765292" y="0"/>
                  </a:moveTo>
                  <a:lnTo>
                    <a:pt x="0" y="0"/>
                  </a:lnTo>
                  <a:lnTo>
                    <a:pt x="0" y="1737360"/>
                  </a:lnTo>
                  <a:lnTo>
                    <a:pt x="5765292" y="1737360"/>
                  </a:lnTo>
                  <a:lnTo>
                    <a:pt x="5765292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21344" y="5885992"/>
            <a:ext cx="5447030" cy="1422400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5240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20"/>
              </a:spcBef>
            </a:pPr>
            <a:r>
              <a:rPr sz="3000" i="1" spc="-21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0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000" i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spc="-10" dirty="0">
                <a:solidFill>
                  <a:srgbClr val="FFFFFF"/>
                </a:solidFill>
                <a:latin typeface="Arial"/>
                <a:cs typeface="Arial"/>
              </a:rPr>
              <a:t>produce</a:t>
            </a:r>
            <a:endParaRPr sz="3000">
              <a:latin typeface="Arial"/>
              <a:cs typeface="Arial"/>
            </a:endParaRPr>
          </a:p>
          <a:p>
            <a:pPr marL="154305" marR="628015">
              <a:lnSpc>
                <a:spcPct val="100000"/>
              </a:lnSpc>
              <a:spcBef>
                <a:spcPts val="8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promotional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supplement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size,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shape,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colors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adapted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2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bussines</a:t>
            </a:r>
            <a:r>
              <a:rPr sz="12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labels.</a:t>
            </a:r>
            <a:endParaRPr sz="1200">
              <a:latin typeface="Arial"/>
              <a:cs typeface="Arial"/>
            </a:endParaRPr>
          </a:p>
          <a:p>
            <a:pPr marL="154305" marR="772795">
              <a:lnSpc>
                <a:spcPct val="100000"/>
              </a:lnSpc>
              <a:spcBef>
                <a:spcPts val="335"/>
              </a:spcBef>
            </a:pP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Highlight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sales,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promotions,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200" i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eatures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everythig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coustomer’s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attention.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6006" y="7948495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57603" y="7948495"/>
            <a:ext cx="1814830" cy="24637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173275" y="7948495"/>
            <a:ext cx="6562090" cy="2350770"/>
            <a:chOff x="8173275" y="7948495"/>
            <a:chExt cx="6562090" cy="2350770"/>
          </a:xfrm>
        </p:grpSpPr>
        <p:sp>
          <p:nvSpPr>
            <p:cNvPr id="14" name="object 14"/>
            <p:cNvSpPr/>
            <p:nvPr/>
          </p:nvSpPr>
          <p:spPr>
            <a:xfrm>
              <a:off x="8178355" y="8066303"/>
              <a:ext cx="6551930" cy="2227580"/>
            </a:xfrm>
            <a:custGeom>
              <a:avLst/>
              <a:gdLst/>
              <a:ahLst/>
              <a:cxnLst/>
              <a:rect l="l" t="t" r="r" b="b"/>
              <a:pathLst>
                <a:path w="6551930" h="222757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75003"/>
                  </a:lnTo>
                  <a:lnTo>
                    <a:pt x="7769" y="2123171"/>
                  </a:lnTo>
                  <a:lnTo>
                    <a:pt x="29405" y="2165006"/>
                  </a:lnTo>
                  <a:lnTo>
                    <a:pt x="62396" y="2197997"/>
                  </a:lnTo>
                  <a:lnTo>
                    <a:pt x="104231" y="2219633"/>
                  </a:lnTo>
                  <a:lnTo>
                    <a:pt x="152400" y="2227403"/>
                  </a:lnTo>
                  <a:lnTo>
                    <a:pt x="6398958" y="2227403"/>
                  </a:lnTo>
                  <a:lnTo>
                    <a:pt x="6447092" y="2219633"/>
                  </a:lnTo>
                  <a:lnTo>
                    <a:pt x="6488923" y="2197997"/>
                  </a:lnTo>
                  <a:lnTo>
                    <a:pt x="6521927" y="2165006"/>
                  </a:lnTo>
                  <a:lnTo>
                    <a:pt x="6543580" y="2123171"/>
                  </a:lnTo>
                  <a:lnTo>
                    <a:pt x="6551358" y="2075003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57809" y="8190007"/>
              <a:ext cx="1381658" cy="206999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03271" y="8315999"/>
              <a:ext cx="1253479" cy="186444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417596" y="7948495"/>
              <a:ext cx="1706880" cy="246379"/>
            </a:xfrm>
            <a:custGeom>
              <a:avLst/>
              <a:gdLst/>
              <a:ahLst/>
              <a:cxnLst/>
              <a:rect l="l" t="t" r="r" b="b"/>
              <a:pathLst>
                <a:path w="1706879" h="246379">
                  <a:moveTo>
                    <a:pt x="1706397" y="0"/>
                  </a:moveTo>
                  <a:lnTo>
                    <a:pt x="0" y="0"/>
                  </a:lnTo>
                  <a:lnTo>
                    <a:pt x="0" y="245849"/>
                  </a:lnTo>
                  <a:lnTo>
                    <a:pt x="1706397" y="245849"/>
                  </a:lnTo>
                  <a:lnTo>
                    <a:pt x="1706397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173275" y="5578576"/>
            <a:ext cx="6562090" cy="2237740"/>
            <a:chOff x="8173275" y="5578576"/>
            <a:chExt cx="6562090" cy="2237740"/>
          </a:xfrm>
        </p:grpSpPr>
        <p:sp>
          <p:nvSpPr>
            <p:cNvPr id="19" name="object 19"/>
            <p:cNvSpPr/>
            <p:nvPr/>
          </p:nvSpPr>
          <p:spPr>
            <a:xfrm>
              <a:off x="8178355" y="5583656"/>
              <a:ext cx="6551930" cy="2227580"/>
            </a:xfrm>
            <a:custGeom>
              <a:avLst/>
              <a:gdLst/>
              <a:ahLst/>
              <a:cxnLst/>
              <a:rect l="l" t="t" r="r" b="b"/>
              <a:pathLst>
                <a:path w="6551930" h="222757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75002"/>
                  </a:lnTo>
                  <a:lnTo>
                    <a:pt x="7769" y="2123170"/>
                  </a:lnTo>
                  <a:lnTo>
                    <a:pt x="29405" y="2165005"/>
                  </a:lnTo>
                  <a:lnTo>
                    <a:pt x="62396" y="2197996"/>
                  </a:lnTo>
                  <a:lnTo>
                    <a:pt x="104231" y="2219632"/>
                  </a:lnTo>
                  <a:lnTo>
                    <a:pt x="152400" y="2227402"/>
                  </a:lnTo>
                  <a:lnTo>
                    <a:pt x="6398958" y="2227402"/>
                  </a:lnTo>
                  <a:lnTo>
                    <a:pt x="6447092" y="2219632"/>
                  </a:lnTo>
                  <a:lnTo>
                    <a:pt x="6488923" y="2197996"/>
                  </a:lnTo>
                  <a:lnTo>
                    <a:pt x="6521927" y="2165005"/>
                  </a:lnTo>
                  <a:lnTo>
                    <a:pt x="6543580" y="2123170"/>
                  </a:lnTo>
                  <a:lnTo>
                    <a:pt x="6551358" y="2075002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43272" y="5698794"/>
              <a:ext cx="1399870" cy="20103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33298" y="5723127"/>
              <a:ext cx="1406906" cy="20574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58266" y="5791283"/>
              <a:ext cx="932471" cy="1939702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173275" y="3095929"/>
            <a:ext cx="6562090" cy="2237740"/>
            <a:chOff x="8173275" y="3095929"/>
            <a:chExt cx="6562090" cy="2237740"/>
          </a:xfrm>
        </p:grpSpPr>
        <p:sp>
          <p:nvSpPr>
            <p:cNvPr id="24" name="object 24"/>
            <p:cNvSpPr/>
            <p:nvPr/>
          </p:nvSpPr>
          <p:spPr>
            <a:xfrm>
              <a:off x="8178355" y="3101009"/>
              <a:ext cx="6551930" cy="2227580"/>
            </a:xfrm>
            <a:custGeom>
              <a:avLst/>
              <a:gdLst/>
              <a:ahLst/>
              <a:cxnLst/>
              <a:rect l="l" t="t" r="r" b="b"/>
              <a:pathLst>
                <a:path w="6551930" h="222757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75002"/>
                  </a:lnTo>
                  <a:lnTo>
                    <a:pt x="7769" y="2123170"/>
                  </a:lnTo>
                  <a:lnTo>
                    <a:pt x="29405" y="2165005"/>
                  </a:lnTo>
                  <a:lnTo>
                    <a:pt x="62396" y="2197996"/>
                  </a:lnTo>
                  <a:lnTo>
                    <a:pt x="104231" y="2219632"/>
                  </a:lnTo>
                  <a:lnTo>
                    <a:pt x="152400" y="2227402"/>
                  </a:lnTo>
                  <a:lnTo>
                    <a:pt x="6398958" y="2227402"/>
                  </a:lnTo>
                  <a:lnTo>
                    <a:pt x="6447092" y="2219632"/>
                  </a:lnTo>
                  <a:lnTo>
                    <a:pt x="6488923" y="2197996"/>
                  </a:lnTo>
                  <a:lnTo>
                    <a:pt x="6521927" y="2165005"/>
                  </a:lnTo>
                  <a:lnTo>
                    <a:pt x="6543580" y="2123170"/>
                  </a:lnTo>
                  <a:lnTo>
                    <a:pt x="6551358" y="2075002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57217" y="3456000"/>
              <a:ext cx="1620596" cy="16456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75640" y="3461194"/>
              <a:ext cx="1585252" cy="16325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5599" y="3378736"/>
              <a:ext cx="1266188" cy="1754841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8173275" y="613270"/>
            <a:ext cx="6562090" cy="2237740"/>
            <a:chOff x="8173275" y="613270"/>
            <a:chExt cx="6562090" cy="2237740"/>
          </a:xfrm>
        </p:grpSpPr>
        <p:sp>
          <p:nvSpPr>
            <p:cNvPr id="29" name="object 29"/>
            <p:cNvSpPr/>
            <p:nvPr/>
          </p:nvSpPr>
          <p:spPr>
            <a:xfrm>
              <a:off x="8178355" y="618350"/>
              <a:ext cx="6551930" cy="2227580"/>
            </a:xfrm>
            <a:custGeom>
              <a:avLst/>
              <a:gdLst/>
              <a:ahLst/>
              <a:cxnLst/>
              <a:rect l="l" t="t" r="r" b="b"/>
              <a:pathLst>
                <a:path w="6551930" h="222758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75002"/>
                  </a:lnTo>
                  <a:lnTo>
                    <a:pt x="7769" y="2123170"/>
                  </a:lnTo>
                  <a:lnTo>
                    <a:pt x="29405" y="2165005"/>
                  </a:lnTo>
                  <a:lnTo>
                    <a:pt x="62396" y="2197996"/>
                  </a:lnTo>
                  <a:lnTo>
                    <a:pt x="104231" y="2219632"/>
                  </a:lnTo>
                  <a:lnTo>
                    <a:pt x="152400" y="2227402"/>
                  </a:lnTo>
                  <a:lnTo>
                    <a:pt x="6398958" y="2227402"/>
                  </a:lnTo>
                  <a:lnTo>
                    <a:pt x="6447092" y="2219632"/>
                  </a:lnTo>
                  <a:lnTo>
                    <a:pt x="6488923" y="2197996"/>
                  </a:lnTo>
                  <a:lnTo>
                    <a:pt x="6521927" y="2165005"/>
                  </a:lnTo>
                  <a:lnTo>
                    <a:pt x="6543580" y="2123170"/>
                  </a:lnTo>
                  <a:lnTo>
                    <a:pt x="6551358" y="2075002"/>
                  </a:lnTo>
                  <a:lnTo>
                    <a:pt x="6551358" y="152400"/>
                  </a:lnTo>
                  <a:lnTo>
                    <a:pt x="6543580" y="104231"/>
                  </a:lnTo>
                  <a:lnTo>
                    <a:pt x="6521927" y="62396"/>
                  </a:lnTo>
                  <a:lnTo>
                    <a:pt x="6488923" y="29405"/>
                  </a:lnTo>
                  <a:lnTo>
                    <a:pt x="6447092" y="7769"/>
                  </a:lnTo>
                  <a:lnTo>
                    <a:pt x="6398958" y="0"/>
                  </a:lnTo>
                  <a:lnTo>
                    <a:pt x="152400" y="0"/>
                  </a:lnTo>
                  <a:close/>
                </a:path>
              </a:pathLst>
            </a:custGeom>
            <a:ln w="1016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14700" y="1063893"/>
              <a:ext cx="1483712" cy="13672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846939" y="947191"/>
              <a:ext cx="1579626" cy="161151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792713" y="933507"/>
              <a:ext cx="1168269" cy="179762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315998" y="489696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417596" y="489696"/>
            <a:ext cx="3500754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15998" y="2986427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417596" y="2986427"/>
            <a:ext cx="3500754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15998" y="5456857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17596" y="5456857"/>
            <a:ext cx="3500754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(STANDARD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15998" y="7948495"/>
            <a:ext cx="1101725" cy="246379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143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9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417596" y="7950454"/>
            <a:ext cx="1706880" cy="1930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70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11.6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1" name="object 4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70692" y="8118003"/>
            <a:ext cx="1379220" cy="2141994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0" y="530811"/>
            <a:ext cx="2835275" cy="1198245"/>
            <a:chOff x="0" y="530811"/>
            <a:chExt cx="2835275" cy="1198245"/>
          </a:xfrm>
        </p:grpSpPr>
        <p:sp>
          <p:nvSpPr>
            <p:cNvPr id="43" name="object 43"/>
            <p:cNvSpPr/>
            <p:nvPr/>
          </p:nvSpPr>
          <p:spPr>
            <a:xfrm>
              <a:off x="0" y="530811"/>
              <a:ext cx="2835275" cy="1198245"/>
            </a:xfrm>
            <a:custGeom>
              <a:avLst/>
              <a:gdLst/>
              <a:ahLst/>
              <a:cxnLst/>
              <a:rect l="l" t="t" r="r" b="b"/>
              <a:pathLst>
                <a:path w="2835275" h="1198245">
                  <a:moveTo>
                    <a:pt x="0" y="0"/>
                  </a:moveTo>
                  <a:lnTo>
                    <a:pt x="0" y="1197862"/>
                  </a:lnTo>
                  <a:lnTo>
                    <a:pt x="2835058" y="1197862"/>
                  </a:lnTo>
                  <a:lnTo>
                    <a:pt x="28350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612000"/>
              <a:ext cx="2602230" cy="881380"/>
            </a:xfrm>
            <a:custGeom>
              <a:avLst/>
              <a:gdLst/>
              <a:ahLst/>
              <a:cxnLst/>
              <a:rect l="l" t="t" r="r" b="b"/>
              <a:pathLst>
                <a:path w="2602230" h="881380">
                  <a:moveTo>
                    <a:pt x="2602090" y="0"/>
                  </a:moveTo>
                  <a:lnTo>
                    <a:pt x="0" y="0"/>
                  </a:lnTo>
                  <a:lnTo>
                    <a:pt x="0" y="880833"/>
                  </a:lnTo>
                  <a:lnTo>
                    <a:pt x="2602090" y="880833"/>
                  </a:lnTo>
                  <a:lnTo>
                    <a:pt x="2602090" y="0"/>
                  </a:lnTo>
                  <a:close/>
                </a:path>
              </a:pathLst>
            </a:custGeom>
            <a:solidFill>
              <a:srgbClr val="00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601102" y="618185"/>
            <a:ext cx="1729105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00"/>
              </a:lnSpc>
              <a:spcBef>
                <a:spcPts val="100"/>
              </a:spcBef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PROMO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4000"/>
              </a:lnSpc>
            </a:pPr>
            <a:r>
              <a:rPr sz="3500" spc="-16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35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76308" y="10425273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C5AA9"/>
                </a:solidFill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892230" y="10425273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0C5AA9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014809" y="274332"/>
            <a:ext cx="27311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Supports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 dirty="0">
              <a:solidFill>
                <a:srgbClr val="005AA9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"/>
            <a:ext cx="7776209" cy="10908030"/>
            <a:chOff x="0" y="-25"/>
            <a:chExt cx="7776209" cy="10908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5"/>
              <a:ext cx="7776210" cy="1090803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50040" y="2864091"/>
              <a:ext cx="2726055" cy="6730365"/>
            </a:xfrm>
            <a:custGeom>
              <a:avLst/>
              <a:gdLst/>
              <a:ahLst/>
              <a:cxnLst/>
              <a:rect l="l" t="t" r="r" b="b"/>
              <a:pathLst>
                <a:path w="2726054" h="6730365">
                  <a:moveTo>
                    <a:pt x="2725915" y="0"/>
                  </a:moveTo>
                  <a:lnTo>
                    <a:pt x="0" y="0"/>
                  </a:lnTo>
                  <a:lnTo>
                    <a:pt x="0" y="6729983"/>
                  </a:lnTo>
                  <a:lnTo>
                    <a:pt x="2725915" y="6729983"/>
                  </a:lnTo>
                  <a:lnTo>
                    <a:pt x="2725915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8000" y="3052585"/>
              <a:ext cx="2537956" cy="6249910"/>
            </a:xfrm>
            <a:prstGeom prst="rect">
              <a:avLst/>
            </a:prstGeom>
          </p:spPr>
        </p:pic>
      </p:grpSp>
      <p:sp>
        <p:nvSpPr>
          <p:cNvPr id="23" name="object 13">
            <a:extLst>
              <a:ext uri="{FF2B5EF4-FFF2-40B4-BE49-F238E27FC236}">
                <a16:creationId xmlns:a16="http://schemas.microsoft.com/office/drawing/2014/main" id="{61761ED0-2AC6-1F5F-F952-E88C074A4C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4310" y="3865838"/>
            <a:ext cx="2537460" cy="1774825"/>
          </a:xfrm>
          <a:prstGeom prst="rect">
            <a:avLst/>
          </a:prstGeom>
        </p:spPr>
        <p:txBody>
          <a:bodyPr vert="horz" wrap="square" lIns="0" tIns="5276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155"/>
              </a:spcBef>
            </a:pPr>
            <a:endParaRPr lang="pt-PT" dirty="0"/>
          </a:p>
          <a:p>
            <a:pPr marL="95250">
              <a:lnSpc>
                <a:spcPct val="100000"/>
              </a:lnSpc>
            </a:pPr>
            <a:r>
              <a:rPr lang="pt-PT" spc="-180" dirty="0"/>
              <a:t>co</a:t>
            </a:r>
            <a:r>
              <a:rPr spc="-180" dirty="0" err="1"/>
              <a:t>ntact</a:t>
            </a:r>
            <a:r>
              <a:rPr spc="-310" dirty="0"/>
              <a:t> </a:t>
            </a:r>
            <a:r>
              <a:rPr spc="-25" dirty="0"/>
              <a:t>us</a:t>
            </a:r>
          </a:p>
        </p:txBody>
      </p:sp>
      <p:grpSp>
        <p:nvGrpSpPr>
          <p:cNvPr id="24" name="object 14">
            <a:extLst>
              <a:ext uri="{FF2B5EF4-FFF2-40B4-BE49-F238E27FC236}">
                <a16:creationId xmlns:a16="http://schemas.microsoft.com/office/drawing/2014/main" id="{9A292905-D610-5BA8-B9CD-87B039A7E55C}"/>
              </a:ext>
            </a:extLst>
          </p:cNvPr>
          <p:cNvGrpSpPr/>
          <p:nvPr/>
        </p:nvGrpSpPr>
        <p:grpSpPr>
          <a:xfrm>
            <a:off x="1415694" y="5700191"/>
            <a:ext cx="2413419" cy="1934845"/>
            <a:chOff x="1415694" y="5700191"/>
            <a:chExt cx="2413419" cy="1934845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E363B9AE-55AF-305F-C08B-A9ECD87133E0}"/>
                </a:ext>
              </a:extLst>
            </p:cNvPr>
            <p:cNvSpPr/>
            <p:nvPr/>
          </p:nvSpPr>
          <p:spPr>
            <a:xfrm>
              <a:off x="1533588" y="5700191"/>
              <a:ext cx="2295525" cy="1934845"/>
            </a:xfrm>
            <a:custGeom>
              <a:avLst/>
              <a:gdLst/>
              <a:ahLst/>
              <a:cxnLst/>
              <a:rect l="l" t="t" r="r" b="b"/>
              <a:pathLst>
                <a:path w="2295525" h="1934845">
                  <a:moveTo>
                    <a:pt x="2295004" y="0"/>
                  </a:moveTo>
                  <a:lnTo>
                    <a:pt x="0" y="0"/>
                  </a:lnTo>
                </a:path>
                <a:path w="2295525" h="1934845">
                  <a:moveTo>
                    <a:pt x="2295004" y="1934286"/>
                  </a:moveTo>
                  <a:lnTo>
                    <a:pt x="0" y="1934286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16">
              <a:extLst>
                <a:ext uri="{FF2B5EF4-FFF2-40B4-BE49-F238E27FC236}">
                  <a16:creationId xmlns:a16="http://schemas.microsoft.com/office/drawing/2014/main" id="{4D67BEE9-594A-9205-0B7D-70C65FDB138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5694" y="5886018"/>
              <a:ext cx="234010" cy="233997"/>
            </a:xfrm>
            <a:prstGeom prst="rect">
              <a:avLst/>
            </a:prstGeom>
          </p:spPr>
        </p:pic>
        <p:pic>
          <p:nvPicPr>
            <p:cNvPr id="27" name="object 18">
              <a:extLst>
                <a:ext uri="{FF2B5EF4-FFF2-40B4-BE49-F238E27FC236}">
                  <a16:creationId xmlns:a16="http://schemas.microsoft.com/office/drawing/2014/main" id="{A03AA9DA-6165-DC57-7DD5-74B12906A9F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5694" y="6439853"/>
              <a:ext cx="234010" cy="233997"/>
            </a:xfrm>
            <a:prstGeom prst="rect">
              <a:avLst/>
            </a:prstGeom>
          </p:spPr>
        </p:pic>
        <p:pic>
          <p:nvPicPr>
            <p:cNvPr id="28" name="object 19">
              <a:extLst>
                <a:ext uri="{FF2B5EF4-FFF2-40B4-BE49-F238E27FC236}">
                  <a16:creationId xmlns:a16="http://schemas.microsoft.com/office/drawing/2014/main" id="{80ED7A79-65F2-CE28-89DA-F5B92A6CA45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5694" y="6969227"/>
              <a:ext cx="234010" cy="238023"/>
            </a:xfrm>
            <a:prstGeom prst="rect">
              <a:avLst/>
            </a:prstGeom>
          </p:spPr>
        </p:pic>
      </p:grpSp>
      <p:sp>
        <p:nvSpPr>
          <p:cNvPr id="29" name="object 20">
            <a:extLst>
              <a:ext uri="{FF2B5EF4-FFF2-40B4-BE49-F238E27FC236}">
                <a16:creationId xmlns:a16="http://schemas.microsoft.com/office/drawing/2014/main" id="{6B8EC225-CD5E-5CA6-DA22-7FAF897B1BDE}"/>
              </a:ext>
            </a:extLst>
          </p:cNvPr>
          <p:cNvSpPr txBox="1"/>
          <p:nvPr/>
        </p:nvSpPr>
        <p:spPr>
          <a:xfrm>
            <a:off x="1719795" y="5906135"/>
            <a:ext cx="2051050" cy="1217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</a:t>
            </a:r>
            <a:r>
              <a:rPr lang="pt-PT" sz="1000" spc="-1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smartdigit.pt</a:t>
            </a:r>
            <a:endParaRPr lang="pt-PT" sz="10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pt-PT" sz="1000" dirty="0">
              <a:latin typeface="Arial"/>
              <a:cs typeface="Arial"/>
            </a:endParaRPr>
          </a:p>
          <a:p>
            <a:pPr marL="12700" marR="756285">
              <a:lnSpc>
                <a:spcPct val="283300"/>
              </a:lnSpc>
            </a:pPr>
            <a:r>
              <a:rPr lang="pt-PT" sz="1000" dirty="0">
                <a:solidFill>
                  <a:srgbClr val="FFFFFF"/>
                </a:solidFill>
                <a:latin typeface="Arial"/>
                <a:cs typeface="Arial"/>
              </a:rPr>
              <a:t>info@smartdigit</a:t>
            </a:r>
            <a:r>
              <a:rPr lang="pt-PT" sz="1000" spc="-10" dirty="0">
                <a:solidFill>
                  <a:srgbClr val="FFFFFF"/>
                </a:solidFill>
                <a:latin typeface="Arial"/>
                <a:cs typeface="Arial"/>
              </a:rPr>
              <a:t>.pt</a:t>
            </a:r>
            <a:endParaRPr lang="pt-PT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lang="pt-PT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pt-PT" sz="1000" b="0" i="0" u="sng" dirty="0">
                <a:effectLst/>
                <a:latin typeface="arial" panose="020B0604020202020204" pitchFamily="34" charset="0"/>
                <a:hlinkClick r:id="rId8"/>
              </a:rPr>
              <a:t>+351 211 165 222</a:t>
            </a:r>
            <a:endParaRPr lang="pt-PT" sz="1000" dirty="0">
              <a:latin typeface="Arial"/>
              <a:cs typeface="Arial"/>
            </a:endParaRPr>
          </a:p>
        </p:txBody>
      </p:sp>
      <p:pic>
        <p:nvPicPr>
          <p:cNvPr id="30" name="Picture 1" descr="Picture 1">
            <a:extLst>
              <a:ext uri="{FF2B5EF4-FFF2-40B4-BE49-F238E27FC236}">
                <a16:creationId xmlns:a16="http://schemas.microsoft.com/office/drawing/2014/main" id="{16E21808-2BAD-4738-6F02-70AF53C4A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4200" y="4678087"/>
            <a:ext cx="6553200" cy="1005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21">
            <a:extLst>
              <a:ext uri="{FF2B5EF4-FFF2-40B4-BE49-F238E27FC236}">
                <a16:creationId xmlns:a16="http://schemas.microsoft.com/office/drawing/2014/main" id="{A4222AA9-4264-091C-AA4C-00094FD430A5}"/>
              </a:ext>
            </a:extLst>
          </p:cNvPr>
          <p:cNvSpPr/>
          <p:nvPr/>
        </p:nvSpPr>
        <p:spPr>
          <a:xfrm>
            <a:off x="10428386" y="6068863"/>
            <a:ext cx="867410" cy="447040"/>
          </a:xfrm>
          <a:custGeom>
            <a:avLst/>
            <a:gdLst/>
            <a:ahLst/>
            <a:cxnLst/>
            <a:rect l="l" t="t" r="r" b="b"/>
            <a:pathLst>
              <a:path w="867409" h="447040">
                <a:moveTo>
                  <a:pt x="867003" y="0"/>
                </a:moveTo>
                <a:lnTo>
                  <a:pt x="0" y="0"/>
                </a:lnTo>
                <a:lnTo>
                  <a:pt x="0" y="446747"/>
                </a:lnTo>
                <a:lnTo>
                  <a:pt x="867003" y="446747"/>
                </a:lnTo>
                <a:lnTo>
                  <a:pt x="867003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CC00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427296" y="256337"/>
            <a:ext cx="4318635" cy="121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Supports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005AA9"/>
                </a:solidFill>
                <a:latin typeface="Arial"/>
                <a:cs typeface="Arial"/>
              </a:rPr>
              <a:t>Solum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spc="65" dirty="0">
                <a:solidFill>
                  <a:srgbClr val="005AA9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5AA9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005AA9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005AA9"/>
                </a:solidFill>
                <a:latin typeface="Arial"/>
                <a:cs typeface="Arial"/>
              </a:rPr>
              <a:t>2023</a:t>
            </a:r>
            <a:endParaRPr sz="900" dirty="0">
              <a:solidFill>
                <a:srgbClr val="005AA9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900" dirty="0">
              <a:latin typeface="Arial"/>
              <a:cs typeface="Arial"/>
            </a:endParaRPr>
          </a:p>
          <a:p>
            <a:pPr marL="12700" marR="13335">
              <a:lnSpc>
                <a:spcPct val="106100"/>
              </a:lnSpc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3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100" spc="3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catalog,</a:t>
            </a:r>
            <a:r>
              <a:rPr sz="1100" spc="3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3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100" spc="3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find</a:t>
            </a:r>
            <a:r>
              <a:rPr sz="1100" spc="3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3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widest</a:t>
            </a:r>
            <a:r>
              <a:rPr sz="1100" spc="3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assortment</a:t>
            </a:r>
            <a:r>
              <a:rPr sz="1100" spc="3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3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designed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specifically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SOLUM”.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1100" dirty="0">
              <a:latin typeface="Arial"/>
              <a:cs typeface="Arial"/>
            </a:endParaRPr>
          </a:p>
          <a:p>
            <a:pPr marL="12700" marR="13970">
              <a:lnSpc>
                <a:spcPct val="106100"/>
              </a:lnSpc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100" spc="25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brackets</a:t>
            </a:r>
            <a:r>
              <a:rPr sz="110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100" spc="25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specifically</a:t>
            </a:r>
            <a:r>
              <a:rPr sz="110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designed</a:t>
            </a:r>
            <a:r>
              <a:rPr sz="110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5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being</a:t>
            </a:r>
            <a:r>
              <a:rPr sz="110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applied</a:t>
            </a:r>
            <a:r>
              <a:rPr sz="110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25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electronic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label.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27834" y="10377298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954260" cy="10908030"/>
          </a:xfrm>
          <a:custGeom>
            <a:avLst/>
            <a:gdLst/>
            <a:ahLst/>
            <a:cxnLst/>
            <a:rect l="l" t="t" r="r" b="b"/>
            <a:pathLst>
              <a:path w="9954260" h="10908030">
                <a:moveTo>
                  <a:pt x="9953993" y="0"/>
                </a:moveTo>
                <a:lnTo>
                  <a:pt x="0" y="0"/>
                </a:lnTo>
                <a:lnTo>
                  <a:pt x="0" y="10908004"/>
                </a:lnTo>
                <a:lnTo>
                  <a:pt x="9953993" y="10908004"/>
                </a:lnTo>
                <a:lnTo>
                  <a:pt x="9953993" y="0"/>
                </a:lnTo>
                <a:close/>
              </a:path>
            </a:pathLst>
          </a:custGeom>
          <a:solidFill>
            <a:srgbClr val="144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427296" y="1619796"/>
            <a:ext cx="4310380" cy="73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Most</a:t>
            </a:r>
            <a:r>
              <a:rPr sz="1100" spc="2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100" spc="2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inserts</a:t>
            </a:r>
            <a:r>
              <a:rPr sz="1100" spc="2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that,</a:t>
            </a:r>
            <a:r>
              <a:rPr sz="1100" spc="2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2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combination</a:t>
            </a:r>
            <a:r>
              <a:rPr sz="1100" spc="2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2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1100" spc="2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accessories,</a:t>
            </a:r>
            <a:r>
              <a:rPr sz="1100" spc="2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allow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1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1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displayed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sz="11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positions</a:t>
            </a:r>
            <a:r>
              <a:rPr sz="1100" spc="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sz="11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1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adapt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type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furniture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surface,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adapting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situation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business.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27296" y="2508796"/>
            <a:ext cx="430974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3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cases</a:t>
            </a:r>
            <a:r>
              <a:rPr sz="1100" spc="3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where</a:t>
            </a:r>
            <a:r>
              <a:rPr sz="1100" spc="3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1100" spc="3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3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come</a:t>
            </a:r>
            <a:r>
              <a:rPr sz="1100" spc="3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100" spc="3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contact</a:t>
            </a:r>
            <a:r>
              <a:rPr sz="1100" spc="3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3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food,</a:t>
            </a:r>
            <a:r>
              <a:rPr sz="1100" spc="3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materials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manufactured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especially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food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use.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27296" y="3219996"/>
            <a:ext cx="431101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If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find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product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need,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contact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develop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shortest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possible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time.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15296" y="3909988"/>
            <a:ext cx="432117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1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facilitate</a:t>
            </a:r>
            <a:r>
              <a:rPr sz="1100" spc="2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search</a:t>
            </a:r>
            <a:r>
              <a:rPr sz="1100" spc="20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appropriate</a:t>
            </a:r>
            <a:r>
              <a:rPr sz="1100" spc="2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1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1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electronic</a:t>
            </a:r>
            <a:r>
              <a:rPr sz="1100" spc="3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100" spc="3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3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100" spc="3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3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100" spc="3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chosen</a:t>
            </a:r>
            <a:r>
              <a:rPr sz="1100" spc="3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3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100" spc="3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trade,</a:t>
            </a:r>
            <a:r>
              <a:rPr sz="1100" spc="3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catalog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segmented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according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labels’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sizes.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15296" y="4585628"/>
            <a:ext cx="4321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299"/>
              </a:lnSpc>
              <a:spcBef>
                <a:spcPts val="100"/>
              </a:spcBef>
            </a:pP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find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appropriate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identified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chapters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sz="11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color.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35300" y="3370389"/>
            <a:ext cx="4142104" cy="94170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ACCESORIES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widest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ACCESSORIES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compatible</a:t>
            </a:r>
            <a:r>
              <a:rPr sz="10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r>
              <a:rPr sz="10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boxes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“NEWTON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ESL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SOLUM”.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35300" y="4438713"/>
            <a:ext cx="41427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accessories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allow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you,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among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things,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vary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height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inclination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implanting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labels,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fasten</a:t>
            </a:r>
            <a:r>
              <a:rPr sz="1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wooden,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metal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glass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shelves,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fix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baskets,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boxes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edges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thickness,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hang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tubes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rods,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among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others.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Applications.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format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labels,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hang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suspended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profiles,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place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telescopic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tubes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fix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magnets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metal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surfaces.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35300" y="5505513"/>
            <a:ext cx="414210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perfect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combination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accessories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injection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guarantees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store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cannot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price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SOLUM</a:t>
            </a:r>
            <a:r>
              <a:rPr sz="1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labels.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35300" y="6115113"/>
            <a:ext cx="41427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accessory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chapter,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consult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short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35300" y="7110143"/>
            <a:ext cx="4141470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SHELF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6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represents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different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types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shelves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market.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35300" y="7988983"/>
            <a:ext cx="41421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catalog,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short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period</a:t>
            </a:r>
            <a:r>
              <a:rPr sz="10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35300" y="8446183"/>
            <a:ext cx="41421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permanent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stock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referenced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models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lengths</a:t>
            </a:r>
            <a:r>
              <a:rPr sz="10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985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1315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transparent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black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COLORS.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35300" y="8903383"/>
            <a:ext cx="41427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r>
              <a:rPr sz="1000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single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piece;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000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is,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000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inserted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directly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front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shelf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without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requiring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assembly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manipulations.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59292" y="5523138"/>
            <a:ext cx="1521460" cy="1099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50"/>
              </a:lnSpc>
              <a:spcBef>
                <a:spcPts val="100"/>
              </a:spcBef>
            </a:pPr>
            <a:r>
              <a:rPr sz="4000" spc="-85" dirty="0">
                <a:solidFill>
                  <a:srgbClr val="FFFFFF"/>
                </a:solidFill>
                <a:latin typeface="Arial"/>
                <a:cs typeface="Arial"/>
              </a:rPr>
              <a:t>INDEX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1170"/>
              </a:lnSpc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endParaRPr sz="1100">
              <a:latin typeface="Arial"/>
              <a:cs typeface="Arial"/>
            </a:endParaRPr>
          </a:p>
          <a:p>
            <a:pPr marL="12700" marR="29209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NEWTON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790999" y="3777780"/>
            <a:ext cx="3438525" cy="0"/>
          </a:xfrm>
          <a:custGeom>
            <a:avLst/>
            <a:gdLst/>
            <a:ahLst/>
            <a:cxnLst/>
            <a:rect l="l" t="t" r="r" b="b"/>
            <a:pathLst>
              <a:path w="3438525">
                <a:moveTo>
                  <a:pt x="0" y="0"/>
                </a:moveTo>
                <a:lnTo>
                  <a:pt x="3437953" y="0"/>
                </a:lnTo>
              </a:path>
            </a:pathLst>
          </a:custGeom>
          <a:ln w="444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427995" y="6830720"/>
            <a:ext cx="867410" cy="447040"/>
          </a:xfrm>
          <a:custGeom>
            <a:avLst/>
            <a:gdLst/>
            <a:ahLst/>
            <a:cxnLst/>
            <a:rect l="l" t="t" r="r" b="b"/>
            <a:pathLst>
              <a:path w="867409" h="447040">
                <a:moveTo>
                  <a:pt x="867003" y="0"/>
                </a:moveTo>
                <a:lnTo>
                  <a:pt x="0" y="0"/>
                </a:lnTo>
                <a:lnTo>
                  <a:pt x="0" y="446747"/>
                </a:lnTo>
                <a:lnTo>
                  <a:pt x="867003" y="446747"/>
                </a:lnTo>
                <a:lnTo>
                  <a:pt x="867003" y="0"/>
                </a:lnTo>
                <a:close/>
              </a:path>
            </a:pathLst>
          </a:custGeom>
          <a:solidFill>
            <a:srgbClr val="8ABB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27995" y="7604990"/>
            <a:ext cx="867410" cy="347980"/>
          </a:xfrm>
          <a:custGeom>
            <a:avLst/>
            <a:gdLst/>
            <a:ahLst/>
            <a:cxnLst/>
            <a:rect l="l" t="t" r="r" b="b"/>
            <a:pathLst>
              <a:path w="867409" h="347979">
                <a:moveTo>
                  <a:pt x="867003" y="0"/>
                </a:moveTo>
                <a:lnTo>
                  <a:pt x="0" y="0"/>
                </a:lnTo>
                <a:lnTo>
                  <a:pt x="0" y="347800"/>
                </a:lnTo>
                <a:lnTo>
                  <a:pt x="867003" y="347800"/>
                </a:lnTo>
                <a:lnTo>
                  <a:pt x="867003" y="0"/>
                </a:lnTo>
                <a:close/>
              </a:path>
            </a:pathLst>
          </a:custGeom>
          <a:solidFill>
            <a:srgbClr val="E5A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27995" y="8280298"/>
            <a:ext cx="867410" cy="436245"/>
          </a:xfrm>
          <a:custGeom>
            <a:avLst/>
            <a:gdLst/>
            <a:ahLst/>
            <a:cxnLst/>
            <a:rect l="l" t="t" r="r" b="b"/>
            <a:pathLst>
              <a:path w="867409" h="436245">
                <a:moveTo>
                  <a:pt x="867003" y="0"/>
                </a:moveTo>
                <a:lnTo>
                  <a:pt x="0" y="0"/>
                </a:lnTo>
                <a:lnTo>
                  <a:pt x="0" y="435813"/>
                </a:lnTo>
                <a:lnTo>
                  <a:pt x="867003" y="435813"/>
                </a:lnTo>
                <a:lnTo>
                  <a:pt x="867003" y="0"/>
                </a:lnTo>
                <a:close/>
              </a:path>
            </a:pathLst>
          </a:custGeom>
          <a:solidFill>
            <a:srgbClr val="005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427995" y="9043643"/>
            <a:ext cx="867410" cy="450215"/>
          </a:xfrm>
          <a:custGeom>
            <a:avLst/>
            <a:gdLst/>
            <a:ahLst/>
            <a:cxnLst/>
            <a:rect l="l" t="t" r="r" b="b"/>
            <a:pathLst>
              <a:path w="867409" h="450215">
                <a:moveTo>
                  <a:pt x="867003" y="0"/>
                </a:moveTo>
                <a:lnTo>
                  <a:pt x="0" y="0"/>
                </a:lnTo>
                <a:lnTo>
                  <a:pt x="0" y="449962"/>
                </a:lnTo>
                <a:lnTo>
                  <a:pt x="867003" y="449962"/>
                </a:lnTo>
                <a:lnTo>
                  <a:pt x="867003" y="0"/>
                </a:lnTo>
                <a:close/>
              </a:path>
            </a:pathLst>
          </a:custGeom>
          <a:solidFill>
            <a:srgbClr val="005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466095" y="5713755"/>
            <a:ext cx="5029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PAGE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66095" y="6086741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04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843870" y="6131342"/>
            <a:ext cx="3886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0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465102" y="6048540"/>
            <a:ext cx="3021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231F20"/>
                </a:solidFill>
                <a:latin typeface="Arial"/>
                <a:cs typeface="Arial"/>
              </a:rPr>
              <a:t>OVS:</a:t>
            </a:r>
            <a:r>
              <a:rPr sz="14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4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4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Newton</a:t>
            </a:r>
            <a:r>
              <a:rPr sz="14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4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4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sz="14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478794" y="6861012"/>
            <a:ext cx="29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856569" y="6905613"/>
            <a:ext cx="3759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17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465102" y="6822808"/>
            <a:ext cx="30619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OVM:</a:t>
            </a:r>
            <a:r>
              <a:rPr sz="14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4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4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Newton</a:t>
            </a:r>
            <a:r>
              <a:rPr sz="14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4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4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Medium</a:t>
            </a:r>
            <a:r>
              <a:rPr sz="14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78793" y="7635281"/>
            <a:ext cx="29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856568" y="7679881"/>
            <a:ext cx="3759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231F20"/>
                </a:solidFill>
                <a:latin typeface="Arial"/>
                <a:cs typeface="Arial"/>
              </a:rPr>
              <a:t>18</a:t>
            </a:r>
            <a:endParaRPr sz="10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465101" y="7597076"/>
            <a:ext cx="25819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Special</a:t>
            </a:r>
            <a:r>
              <a:rPr sz="140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concepts</a:t>
            </a:r>
            <a:r>
              <a:rPr sz="14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4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electronics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78795" y="8310600"/>
            <a:ext cx="29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56570" y="8355201"/>
            <a:ext cx="3759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10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465102" y="8272386"/>
            <a:ext cx="27330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Accesories</a:t>
            </a:r>
            <a:r>
              <a:rPr sz="14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4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31F20"/>
                </a:solidFill>
                <a:latin typeface="Arial"/>
                <a:cs typeface="Arial"/>
              </a:rPr>
              <a:t>Newton</a:t>
            </a:r>
            <a:r>
              <a:rPr sz="14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4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478795" y="9073934"/>
            <a:ext cx="29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2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856570" y="9118544"/>
            <a:ext cx="3759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10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465102" y="9035732"/>
            <a:ext cx="11487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Promo</a:t>
            </a:r>
            <a:r>
              <a:rPr sz="14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system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471305" y="1783346"/>
            <a:ext cx="3194050" cy="1261745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3700" spc="-40" dirty="0">
                <a:solidFill>
                  <a:srgbClr val="FFFFFF"/>
                </a:solidFill>
                <a:latin typeface="Arial"/>
                <a:cs typeface="Arial"/>
              </a:rPr>
              <a:t>CATALOGUES</a:t>
            </a:r>
            <a:endParaRPr sz="370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36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1000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4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“accessories”</a:t>
            </a:r>
            <a:r>
              <a:rPr sz="1000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“shelf</a:t>
            </a:r>
            <a:r>
              <a:rPr sz="1000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profiles”</a:t>
            </a:r>
            <a:r>
              <a:rPr sz="1000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catalogs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widest</a:t>
            </a:r>
            <a:r>
              <a:rPr sz="100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items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specifically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solum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newton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labels.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11921" y="3531412"/>
            <a:ext cx="2266395" cy="6752500"/>
            <a:chOff x="611921" y="3531412"/>
            <a:chExt cx="2266395" cy="6752500"/>
          </a:xfrm>
        </p:grpSpPr>
        <p:sp>
          <p:nvSpPr>
            <p:cNvPr id="47" name="object 47"/>
            <p:cNvSpPr/>
            <p:nvPr/>
          </p:nvSpPr>
          <p:spPr>
            <a:xfrm>
              <a:off x="624701" y="7076527"/>
              <a:ext cx="2253615" cy="3207385"/>
            </a:xfrm>
            <a:custGeom>
              <a:avLst/>
              <a:gdLst/>
              <a:ahLst/>
              <a:cxnLst/>
              <a:rect l="l" t="t" r="r" b="b"/>
              <a:pathLst>
                <a:path w="2253615" h="3207384">
                  <a:moveTo>
                    <a:pt x="0" y="3206775"/>
                  </a:moveTo>
                  <a:lnTo>
                    <a:pt x="2253005" y="3206775"/>
                  </a:lnTo>
                  <a:lnTo>
                    <a:pt x="2253005" y="0"/>
                  </a:lnTo>
                  <a:lnTo>
                    <a:pt x="0" y="0"/>
                  </a:lnTo>
                  <a:lnTo>
                    <a:pt x="0" y="320677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11921" y="3531412"/>
              <a:ext cx="2266315" cy="3215005"/>
            </a:xfrm>
            <a:custGeom>
              <a:avLst/>
              <a:gdLst/>
              <a:ahLst/>
              <a:cxnLst/>
              <a:rect l="l" t="t" r="r" b="b"/>
              <a:pathLst>
                <a:path w="2266315" h="3215004">
                  <a:moveTo>
                    <a:pt x="0" y="3214979"/>
                  </a:moveTo>
                  <a:lnTo>
                    <a:pt x="2265845" y="3214979"/>
                  </a:lnTo>
                  <a:lnTo>
                    <a:pt x="2265845" y="0"/>
                  </a:lnTo>
                  <a:lnTo>
                    <a:pt x="0" y="0"/>
                  </a:lnTo>
                  <a:lnTo>
                    <a:pt x="0" y="3214979"/>
                  </a:lnTo>
                  <a:close/>
                </a:path>
              </a:pathLst>
            </a:custGeom>
            <a:ln w="252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4B6B3DC-30EC-1EE9-4E2F-F74AE44F3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6" y="3549388"/>
            <a:ext cx="2245847" cy="31970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F15C335-3AD3-8C49-DAF8-2C455EE8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3" y="7078333"/>
            <a:ext cx="2240100" cy="31994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39297" y="1353959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39297" y="2693403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2.2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39297" y="4033608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9297" y="5677865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9297" y="7475410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39297" y="9058744"/>
            <a:ext cx="7353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500" spc="-55" dirty="0">
                <a:solidFill>
                  <a:srgbClr val="231F20"/>
                </a:solidFill>
                <a:latin typeface="Arial"/>
                <a:cs typeface="Arial"/>
              </a:rPr>
              <a:t>METRO/</a:t>
            </a:r>
            <a:r>
              <a:rPr sz="15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MAKRO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57996" y="1002341"/>
            <a:ext cx="12978130" cy="9036050"/>
            <a:chOff x="2357996" y="1002341"/>
            <a:chExt cx="12978130" cy="90360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9629" y="1002341"/>
              <a:ext cx="745976" cy="10223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0847" y="2368803"/>
              <a:ext cx="1447546" cy="9019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4534" y="3635897"/>
              <a:ext cx="1714260" cy="10700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5404" y="5019903"/>
              <a:ext cx="1984693" cy="15619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7996" y="7032876"/>
              <a:ext cx="2127097" cy="12203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7996" y="8544012"/>
              <a:ext cx="2023605" cy="149400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36336" y="4360659"/>
              <a:ext cx="9799955" cy="2875915"/>
            </a:xfrm>
            <a:custGeom>
              <a:avLst/>
              <a:gdLst/>
              <a:ahLst/>
              <a:cxnLst/>
              <a:rect l="l" t="t" r="r" b="b"/>
              <a:pathLst>
                <a:path w="9799955" h="2875915">
                  <a:moveTo>
                    <a:pt x="9799675" y="0"/>
                  </a:moveTo>
                  <a:lnTo>
                    <a:pt x="0" y="0"/>
                  </a:lnTo>
                  <a:lnTo>
                    <a:pt x="0" y="2875787"/>
                  </a:lnTo>
                  <a:lnTo>
                    <a:pt x="9799675" y="2875787"/>
                  </a:lnTo>
                  <a:lnTo>
                    <a:pt x="979967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39396" y="4482007"/>
              <a:ext cx="9697085" cy="2635250"/>
            </a:xfrm>
            <a:custGeom>
              <a:avLst/>
              <a:gdLst/>
              <a:ahLst/>
              <a:cxnLst/>
              <a:rect l="l" t="t" r="r" b="b"/>
              <a:pathLst>
                <a:path w="9697085" h="2635250">
                  <a:moveTo>
                    <a:pt x="9696615" y="0"/>
                  </a:moveTo>
                  <a:lnTo>
                    <a:pt x="0" y="0"/>
                  </a:lnTo>
                  <a:lnTo>
                    <a:pt x="2051443" y="2635199"/>
                  </a:lnTo>
                  <a:lnTo>
                    <a:pt x="9696615" y="2635199"/>
                  </a:lnTo>
                  <a:lnTo>
                    <a:pt x="9696615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5AA9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536336" y="4790478"/>
            <a:ext cx="9799955" cy="217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35250">
              <a:lnSpc>
                <a:spcPts val="1210"/>
              </a:lnSpc>
              <a:spcBef>
                <a:spcPts val="100"/>
              </a:spcBef>
            </a:pPr>
            <a:r>
              <a:rPr sz="1100" spc="-5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SOLUM”</a:t>
            </a:r>
            <a:endParaRPr sz="1100" dirty="0">
              <a:latin typeface="Arial"/>
              <a:cs typeface="Arial"/>
            </a:endParaRPr>
          </a:p>
          <a:p>
            <a:pPr marL="2635250">
              <a:lnSpc>
                <a:spcPts val="3010"/>
              </a:lnSpc>
            </a:pPr>
            <a:r>
              <a:rPr sz="2600" b="1" dirty="0">
                <a:solidFill>
                  <a:srgbClr val="231F20"/>
                </a:solidFill>
                <a:latin typeface="Arial"/>
                <a:cs typeface="Arial"/>
              </a:rPr>
              <a:t>SMALL </a:t>
            </a:r>
            <a:r>
              <a:rPr sz="2600" b="1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2600" dirty="0">
              <a:latin typeface="Arial"/>
              <a:cs typeface="Arial"/>
            </a:endParaRPr>
          </a:p>
          <a:p>
            <a:pPr marL="2743835" indent="-108585">
              <a:lnSpc>
                <a:spcPct val="100000"/>
              </a:lnSpc>
              <a:spcBef>
                <a:spcPts val="850"/>
              </a:spcBef>
              <a:buChar char="•"/>
              <a:tabLst>
                <a:tab pos="2743835" algn="l"/>
              </a:tabLst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  <a:p>
            <a:pPr marL="2743835" indent="-108585">
              <a:lnSpc>
                <a:spcPct val="100000"/>
              </a:lnSpc>
              <a:spcBef>
                <a:spcPts val="780"/>
              </a:spcBef>
              <a:buChar char="•"/>
              <a:tabLst>
                <a:tab pos="2743835" algn="l"/>
              </a:tabLst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2.2,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  <a:p>
            <a:pPr marL="2743835" indent="-108585">
              <a:lnSpc>
                <a:spcPct val="100000"/>
              </a:lnSpc>
              <a:spcBef>
                <a:spcPts val="780"/>
              </a:spcBef>
              <a:buChar char="•"/>
              <a:tabLst>
                <a:tab pos="2743835" algn="l"/>
              </a:tabLst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  <a:p>
            <a:pPr marL="2743835" indent="-108585">
              <a:lnSpc>
                <a:spcPct val="100000"/>
              </a:lnSpc>
              <a:spcBef>
                <a:spcPts val="780"/>
              </a:spcBef>
              <a:buChar char="•"/>
              <a:tabLst>
                <a:tab pos="2743835" algn="l"/>
              </a:tabLst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65" dirty="0">
                <a:solidFill>
                  <a:srgbClr val="231F20"/>
                </a:solidFill>
                <a:latin typeface="Arial"/>
                <a:cs typeface="Arial"/>
              </a:rPr>
              <a:t>“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METRO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MAKRO”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  <a:p>
            <a:pPr marL="2743835" indent="-108585">
              <a:lnSpc>
                <a:spcPct val="100000"/>
              </a:lnSpc>
              <a:spcBef>
                <a:spcPts val="780"/>
              </a:spcBef>
              <a:buChar char="•"/>
              <a:tabLst>
                <a:tab pos="2743835" algn="l"/>
              </a:tabLst>
            </a:pP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2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2.2,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,2.7,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  <a:p>
            <a:pPr marL="2743835" indent="-108585">
              <a:lnSpc>
                <a:spcPct val="100000"/>
              </a:lnSpc>
              <a:spcBef>
                <a:spcPts val="780"/>
              </a:spcBef>
              <a:buChar char="•"/>
              <a:tabLst>
                <a:tab pos="2743835" algn="l"/>
              </a:tabLst>
            </a:pP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2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873605" y="612000"/>
            <a:ext cx="7608570" cy="9684385"/>
            <a:chOff x="1873605" y="612000"/>
            <a:chExt cx="7608570" cy="9684385"/>
          </a:xfrm>
        </p:grpSpPr>
        <p:sp>
          <p:nvSpPr>
            <p:cNvPr id="19" name="object 19"/>
            <p:cNvSpPr/>
            <p:nvPr/>
          </p:nvSpPr>
          <p:spPr>
            <a:xfrm>
              <a:off x="1879955" y="618350"/>
              <a:ext cx="3760470" cy="9671685"/>
            </a:xfrm>
            <a:custGeom>
              <a:avLst/>
              <a:gdLst/>
              <a:ahLst/>
              <a:cxnLst/>
              <a:rect l="l" t="t" r="r" b="b"/>
              <a:pathLst>
                <a:path w="3760470" h="9671685">
                  <a:moveTo>
                    <a:pt x="0" y="9671307"/>
                  </a:moveTo>
                  <a:lnTo>
                    <a:pt x="3760304" y="9671307"/>
                  </a:lnTo>
                  <a:lnTo>
                    <a:pt x="3760304" y="0"/>
                  </a:lnTo>
                  <a:lnTo>
                    <a:pt x="180967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50657" y="3910662"/>
              <a:ext cx="1431290" cy="841375"/>
            </a:xfrm>
            <a:custGeom>
              <a:avLst/>
              <a:gdLst/>
              <a:ahLst/>
              <a:cxnLst/>
              <a:rect l="l" t="t" r="r" b="b"/>
              <a:pathLst>
                <a:path w="1431290" h="841375">
                  <a:moveTo>
                    <a:pt x="1431036" y="0"/>
                  </a:moveTo>
                  <a:lnTo>
                    <a:pt x="0" y="0"/>
                  </a:lnTo>
                  <a:lnTo>
                    <a:pt x="0" y="841245"/>
                  </a:lnTo>
                  <a:lnTo>
                    <a:pt x="1431036" y="841245"/>
                  </a:lnTo>
                  <a:lnTo>
                    <a:pt x="1431036" y="0"/>
                  </a:lnTo>
                  <a:close/>
                </a:path>
              </a:pathLst>
            </a:custGeom>
            <a:solidFill>
              <a:srgbClr val="FFCC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71992" y="4032007"/>
              <a:ext cx="1188085" cy="600075"/>
            </a:xfrm>
            <a:custGeom>
              <a:avLst/>
              <a:gdLst/>
              <a:ahLst/>
              <a:cxnLst/>
              <a:rect l="l" t="t" r="r" b="b"/>
              <a:pathLst>
                <a:path w="1188084" h="600075">
                  <a:moveTo>
                    <a:pt x="1187996" y="0"/>
                  </a:moveTo>
                  <a:lnTo>
                    <a:pt x="0" y="0"/>
                  </a:lnTo>
                  <a:lnTo>
                    <a:pt x="0" y="600000"/>
                  </a:lnTo>
                  <a:lnTo>
                    <a:pt x="1187996" y="600000"/>
                  </a:lnTo>
                  <a:lnTo>
                    <a:pt x="1187996" y="0"/>
                  </a:lnTo>
                  <a:close/>
                </a:path>
              </a:pathLst>
            </a:custGeom>
            <a:gradFill>
              <a:gsLst>
                <a:gs pos="24000">
                  <a:srgbClr val="FFCC00"/>
                </a:gs>
                <a:gs pos="73000">
                  <a:srgbClr val="FFCC00"/>
                </a:gs>
                <a:gs pos="82000">
                  <a:srgbClr val="FFCC00"/>
                </a:gs>
                <a:gs pos="100000">
                  <a:srgbClr val="FFCC00"/>
                </a:gs>
              </a:gsLst>
              <a:lin ang="5400000" scaled="1"/>
            </a:gra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CC00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171992" y="4186517"/>
            <a:ext cx="1188085" cy="32893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55879" rIns="0" bIns="0" rtlCol="0">
            <a:spAutoFit/>
          </a:bodyPr>
          <a:lstStyle/>
          <a:p>
            <a:pPr marL="200660">
              <a:lnSpc>
                <a:spcPts val="2150"/>
              </a:lnSpc>
              <a:spcBef>
                <a:spcPts val="439"/>
              </a:spcBef>
            </a:pPr>
            <a:r>
              <a:rPr sz="3000" b="1" spc="-25" dirty="0">
                <a:solidFill>
                  <a:srgbClr val="231F20"/>
                </a:solidFill>
                <a:latin typeface="Arial"/>
                <a:cs typeface="Arial"/>
              </a:rPr>
              <a:t>OVS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1800" y="10425283"/>
            <a:ext cx="9652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FFCC00"/>
                </a:solidFill>
                <a:latin typeface="Arial"/>
                <a:cs typeface="Arial"/>
              </a:rPr>
              <a:t>4</a:t>
            </a:r>
            <a:endParaRPr sz="1000" dirty="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927829" y="10425277"/>
            <a:ext cx="9652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FFCC00"/>
                </a:solidFill>
                <a:latin typeface="Arial"/>
                <a:cs typeface="Arial"/>
              </a:rPr>
              <a:t>5</a:t>
            </a:r>
            <a:endParaRPr sz="100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51297" y="274332"/>
            <a:ext cx="29787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Supports</a:t>
            </a:r>
            <a:r>
              <a:rPr sz="900" i="1" spc="-2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FFCC00"/>
                </a:solidFill>
                <a:latin typeface="Arial"/>
                <a:cs typeface="Arial"/>
              </a:rPr>
              <a:t>OVS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FFCC00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FFCC00"/>
                </a:solidFill>
                <a:latin typeface="Arial"/>
                <a:cs typeface="Arial"/>
              </a:rPr>
              <a:t>2023</a:t>
            </a:r>
            <a:endParaRPr sz="90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9296" y="273360"/>
            <a:ext cx="29730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Supports</a:t>
            </a:r>
            <a:r>
              <a:rPr sz="900" i="1" spc="-5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FFCC00"/>
                </a:solidFill>
                <a:latin typeface="Arial"/>
                <a:cs typeface="Arial"/>
              </a:rPr>
              <a:t>OVS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for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electronic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labels</a:t>
            </a:r>
            <a:r>
              <a:rPr sz="900" i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Solum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65" dirty="0">
                <a:solidFill>
                  <a:srgbClr val="FFCC00"/>
                </a:solidFill>
                <a:latin typeface="Arial"/>
                <a:cs typeface="Arial"/>
              </a:rPr>
              <a:t>/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Catalogue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20" dirty="0">
                <a:solidFill>
                  <a:srgbClr val="FFCC00"/>
                </a:solidFill>
                <a:latin typeface="Arial"/>
                <a:cs typeface="Arial"/>
              </a:rPr>
              <a:t>2023</a:t>
            </a:r>
            <a:endParaRPr sz="900" dirty="0">
              <a:solidFill>
                <a:srgbClr val="FFCC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14">
            <a:extLst>
              <a:ext uri="{FF2B5EF4-FFF2-40B4-BE49-F238E27FC236}">
                <a16:creationId xmlns:a16="http://schemas.microsoft.com/office/drawing/2014/main" id="{4DAFB942-1597-BD87-F436-72751920459B}"/>
              </a:ext>
            </a:extLst>
          </p:cNvPr>
          <p:cNvSpPr/>
          <p:nvPr/>
        </p:nvSpPr>
        <p:spPr>
          <a:xfrm>
            <a:off x="0" y="612016"/>
            <a:ext cx="15336519" cy="630555"/>
          </a:xfrm>
          <a:custGeom>
            <a:avLst/>
            <a:gdLst/>
            <a:ahLst/>
            <a:cxnLst/>
            <a:rect l="l" t="t" r="r" b="b"/>
            <a:pathLst>
              <a:path w="15336519" h="630555">
                <a:moveTo>
                  <a:pt x="15336012" y="0"/>
                </a:moveTo>
                <a:lnTo>
                  <a:pt x="0" y="0"/>
                </a:lnTo>
                <a:lnTo>
                  <a:pt x="0" y="630068"/>
                </a:lnTo>
                <a:lnTo>
                  <a:pt x="15336012" y="630068"/>
                </a:lnTo>
                <a:lnTo>
                  <a:pt x="15336012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CC00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4699" y="630161"/>
            <a:ext cx="2859405" cy="6197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SOLUM”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SMALL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6406" y="3301060"/>
            <a:ext cx="1072391" cy="155984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0603" y="2979257"/>
            <a:ext cx="1361026" cy="214480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4579" y="3349866"/>
            <a:ext cx="1073454" cy="16091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25781" y="3274131"/>
            <a:ext cx="1855910" cy="176434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32663" y="3092729"/>
            <a:ext cx="1752110" cy="18567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59389" y="3469241"/>
            <a:ext cx="1367521" cy="147002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875713" y="5859184"/>
            <a:ext cx="1660562" cy="175185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532573" y="5625655"/>
            <a:ext cx="1652270" cy="1898014"/>
            <a:chOff x="8532573" y="5625655"/>
            <a:chExt cx="1652270" cy="1898014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32573" y="5625655"/>
              <a:ext cx="1651714" cy="18978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51327" y="5667298"/>
              <a:ext cx="24765" cy="342265"/>
            </a:xfrm>
            <a:custGeom>
              <a:avLst/>
              <a:gdLst/>
              <a:ahLst/>
              <a:cxnLst/>
              <a:rect l="l" t="t" r="r" b="b"/>
              <a:pathLst>
                <a:path w="24765" h="342264">
                  <a:moveTo>
                    <a:pt x="0" y="5702"/>
                  </a:moveTo>
                  <a:lnTo>
                    <a:pt x="0" y="341706"/>
                  </a:lnTo>
                </a:path>
                <a:path w="24765" h="342264">
                  <a:moveTo>
                    <a:pt x="24295" y="0"/>
                  </a:moveTo>
                  <a:lnTo>
                    <a:pt x="24295" y="336003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05532" y="5926734"/>
            <a:ext cx="1606100" cy="165391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372002" y="5656097"/>
            <a:ext cx="3463290" cy="1953895"/>
            <a:chOff x="3372002" y="5656097"/>
            <a:chExt cx="3463290" cy="1953895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15224" y="5759638"/>
              <a:ext cx="1419976" cy="17115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72002" y="5656097"/>
              <a:ext cx="2046490" cy="1953602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65218" y="8283231"/>
            <a:ext cx="1712132" cy="181318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111236" y="5521185"/>
            <a:ext cx="1750695" cy="2092325"/>
            <a:chOff x="1111236" y="5521185"/>
            <a:chExt cx="1750695" cy="209232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1236" y="5566029"/>
              <a:ext cx="1750149" cy="204714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80730" y="5521185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29">
                  <a:moveTo>
                    <a:pt x="0" y="0"/>
                  </a:moveTo>
                  <a:lnTo>
                    <a:pt x="0" y="30292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072066" y="8139341"/>
            <a:ext cx="1804670" cy="2078989"/>
            <a:chOff x="1072066" y="8139341"/>
            <a:chExt cx="1804670" cy="2078989"/>
          </a:xfrm>
        </p:grpSpPr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2066" y="8271351"/>
              <a:ext cx="1804257" cy="194641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80730" y="8139341"/>
              <a:ext cx="0" cy="341630"/>
            </a:xfrm>
            <a:custGeom>
              <a:avLst/>
              <a:gdLst/>
              <a:ahLst/>
              <a:cxnLst/>
              <a:rect l="l" t="t" r="r" b="b"/>
              <a:pathLst>
                <a:path h="341629">
                  <a:moveTo>
                    <a:pt x="0" y="0"/>
                  </a:moveTo>
                  <a:lnTo>
                    <a:pt x="0" y="341363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347715" y="8283231"/>
            <a:ext cx="1660551" cy="180707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787748" y="8347068"/>
            <a:ext cx="3748163" cy="187751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83993" y="8236723"/>
            <a:ext cx="1707697" cy="1944337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0589297" y="5492737"/>
            <a:ext cx="2478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*With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Arial"/>
                <a:cs typeface="Arial"/>
              </a:rPr>
              <a:t>magnets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Arial"/>
                <a:cs typeface="Arial"/>
              </a:rPr>
              <a:t>alingner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back.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11800" y="10425283"/>
            <a:ext cx="9652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FFCC00"/>
                </a:solidFill>
                <a:latin typeface="Arial"/>
                <a:cs typeface="Arial"/>
              </a:rPr>
              <a:t>6</a:t>
            </a:r>
            <a:endParaRPr sz="1000" dirty="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927829" y="10425277"/>
            <a:ext cx="9652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FFCC00"/>
                </a:solidFill>
                <a:latin typeface="Arial"/>
                <a:cs typeface="Arial"/>
              </a:rPr>
              <a:t>7</a:t>
            </a:r>
            <a:endParaRPr sz="100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3994" y="2272690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22060"/>
              </p:ext>
            </p:extLst>
          </p:nvPr>
        </p:nvGraphicFramePr>
        <p:xfrm>
          <a:off x="1892248" y="1461401"/>
          <a:ext cx="11722153" cy="824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6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8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07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43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L="32384" algn="ctr">
                        <a:lnSpc>
                          <a:spcPts val="1175"/>
                        </a:lnSpc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240029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175"/>
                        </a:lnSpc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513080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01035-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01020-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2.2,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2.6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01072-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2.2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2.6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2.7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01073-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2.2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2.6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2.7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12167158" y="2295654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6023" y="2702306"/>
            <a:ext cx="776605" cy="23876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12645" y="2714348"/>
            <a:ext cx="1711325" cy="246379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406028" y="2702306"/>
            <a:ext cx="776605" cy="23876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01035-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272651" y="2714348"/>
            <a:ext cx="2958465" cy="246379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“METRO/MAKRO”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46023" y="7827835"/>
            <a:ext cx="776605" cy="23876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01030-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712645" y="7839872"/>
            <a:ext cx="1769110" cy="246379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2.9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406028" y="7827835"/>
            <a:ext cx="776605" cy="23876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01073-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272651" y="7839872"/>
            <a:ext cx="4083685" cy="246379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2.2,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2.6,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4,2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46023" y="5263299"/>
            <a:ext cx="776605" cy="23876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01020-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712645" y="5275336"/>
            <a:ext cx="2575560" cy="246379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2.2,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406028" y="5263299"/>
            <a:ext cx="776605" cy="23876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01072-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272651" y="5275336"/>
            <a:ext cx="4074795" cy="246379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2.2,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2.6,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2.7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4,2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589297" y="8083499"/>
            <a:ext cx="26689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*With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Arial"/>
                <a:cs typeface="Arial"/>
              </a:rPr>
              <a:t>magnets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without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Arial"/>
                <a:cs typeface="Arial"/>
              </a:rPr>
              <a:t>alingner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back.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651297" y="274332"/>
            <a:ext cx="29787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Supports</a:t>
            </a:r>
            <a:r>
              <a:rPr sz="900" i="1" spc="-2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FFCC00"/>
                </a:solidFill>
                <a:latin typeface="Arial"/>
                <a:cs typeface="Arial"/>
              </a:rPr>
              <a:t>OVS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FFCC00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FFCC00"/>
                </a:solidFill>
                <a:latin typeface="Arial"/>
                <a:cs typeface="Arial"/>
              </a:rPr>
              <a:t>2023</a:t>
            </a:r>
            <a:endParaRPr sz="90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9296" y="273360"/>
            <a:ext cx="29730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Supports</a:t>
            </a:r>
            <a:r>
              <a:rPr sz="900" i="1" spc="-5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FFCC00"/>
                </a:solidFill>
                <a:latin typeface="Arial"/>
                <a:cs typeface="Arial"/>
              </a:rPr>
              <a:t>OVS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for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electronic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labels</a:t>
            </a:r>
            <a:r>
              <a:rPr sz="900" i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Solum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65" dirty="0">
                <a:solidFill>
                  <a:srgbClr val="FFCC00"/>
                </a:solidFill>
                <a:latin typeface="Arial"/>
                <a:cs typeface="Arial"/>
              </a:rPr>
              <a:t>/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Catalogue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20" dirty="0">
                <a:solidFill>
                  <a:srgbClr val="FFCC00"/>
                </a:solidFill>
                <a:latin typeface="Arial"/>
                <a:cs typeface="Arial"/>
              </a:rPr>
              <a:t>2023</a:t>
            </a:r>
            <a:endParaRPr sz="90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52" name="object 40">
            <a:extLst>
              <a:ext uri="{FF2B5EF4-FFF2-40B4-BE49-F238E27FC236}">
                <a16:creationId xmlns:a16="http://schemas.microsoft.com/office/drawing/2014/main" id="{D1C73449-BEDB-CE69-1005-CCC070593FF6}"/>
              </a:ext>
            </a:extLst>
          </p:cNvPr>
          <p:cNvSpPr txBox="1"/>
          <p:nvPr/>
        </p:nvSpPr>
        <p:spPr>
          <a:xfrm>
            <a:off x="12497295" y="205448"/>
            <a:ext cx="2208530" cy="1292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300" b="1" spc="-11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300" b="1" spc="-6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lang="pt-PT" sz="83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8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14">
            <a:extLst>
              <a:ext uri="{FF2B5EF4-FFF2-40B4-BE49-F238E27FC236}">
                <a16:creationId xmlns:a16="http://schemas.microsoft.com/office/drawing/2014/main" id="{11CFEEAA-FEF6-E9E8-8A4D-7EBD49CCA478}"/>
              </a:ext>
            </a:extLst>
          </p:cNvPr>
          <p:cNvSpPr/>
          <p:nvPr/>
        </p:nvSpPr>
        <p:spPr>
          <a:xfrm>
            <a:off x="0" y="612016"/>
            <a:ext cx="7667993" cy="630555"/>
          </a:xfrm>
          <a:custGeom>
            <a:avLst/>
            <a:gdLst/>
            <a:ahLst/>
            <a:cxnLst/>
            <a:rect l="l" t="t" r="r" b="b"/>
            <a:pathLst>
              <a:path w="15336519" h="630555">
                <a:moveTo>
                  <a:pt x="15336012" y="0"/>
                </a:moveTo>
                <a:lnTo>
                  <a:pt x="0" y="0"/>
                </a:lnTo>
                <a:lnTo>
                  <a:pt x="0" y="630068"/>
                </a:lnTo>
                <a:lnTo>
                  <a:pt x="15336012" y="630068"/>
                </a:lnTo>
                <a:lnTo>
                  <a:pt x="15336012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CC00"/>
              </a:solidFill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6221" y="3335312"/>
            <a:ext cx="1182592" cy="17360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2317" y="5914809"/>
            <a:ext cx="1274029" cy="1763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4699" y="639165"/>
            <a:ext cx="2859405" cy="6197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SOLUM”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SMALL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46708"/>
              </p:ext>
            </p:extLst>
          </p:nvPr>
        </p:nvGraphicFramePr>
        <p:xfrm>
          <a:off x="2237854" y="1470393"/>
          <a:ext cx="3287392" cy="591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7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4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marR="38100" algn="ctr">
                        <a:lnSpc>
                          <a:spcPts val="1175"/>
                        </a:lnSpc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01082-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185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1144270" algn="l"/>
                          <a:tab pos="1884045" algn="l"/>
                          <a:tab pos="2708275" algn="l"/>
                          <a:tab pos="3285490" algn="l"/>
                        </a:tabLst>
                      </a:pPr>
                      <a:r>
                        <a:rPr sz="1000" u="sng" spc="220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01083-</a:t>
                      </a:r>
                      <a:r>
                        <a:rPr sz="1000" u="sng" spc="-2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05</a:t>
                      </a:r>
                      <a:r>
                        <a:rPr sz="1000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000" u="sng" spc="-2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1.6</a:t>
                      </a:r>
                      <a:r>
                        <a:rPr sz="1000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000" u="sng" spc="-20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Black</a:t>
                      </a:r>
                      <a:r>
                        <a:rPr sz="1000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000" u="sng" spc="-25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Arial"/>
                          <a:cs typeface="Arial"/>
                        </a:rPr>
                        <a:t>ABS</a:t>
                      </a:r>
                      <a:r>
                        <a:rPr sz="1000" u="sng" dirty="0">
                          <a:solidFill>
                            <a:srgbClr val="231F20"/>
                          </a:solidFill>
                          <a:uFill>
                            <a:solidFill>
                              <a:srgbClr val="231F20"/>
                            </a:solidFill>
                          </a:uFill>
                          <a:latin typeface="Times New Roman"/>
                          <a:cs typeface="Times New Roman"/>
                        </a:rPr>
                        <a:t>	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178401" y="2071328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67993" y="0"/>
            <a:ext cx="7668259" cy="10894060"/>
          </a:xfrm>
          <a:custGeom>
            <a:avLst/>
            <a:gdLst/>
            <a:ahLst/>
            <a:cxnLst/>
            <a:rect l="l" t="t" r="r" b="b"/>
            <a:pathLst>
              <a:path w="7668259" h="10894060">
                <a:moveTo>
                  <a:pt x="7667993" y="0"/>
                </a:moveTo>
                <a:lnTo>
                  <a:pt x="0" y="0"/>
                </a:lnTo>
                <a:lnTo>
                  <a:pt x="0" y="10893602"/>
                </a:lnTo>
                <a:lnTo>
                  <a:pt x="7667993" y="10893602"/>
                </a:lnTo>
                <a:lnTo>
                  <a:pt x="76679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88335" y="1687893"/>
            <a:ext cx="41287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4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Newton</a:t>
            </a:r>
            <a:r>
              <a:rPr sz="34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3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880678" y="3803624"/>
            <a:ext cx="5427980" cy="5227955"/>
            <a:chOff x="8880678" y="3803624"/>
            <a:chExt cx="5427980" cy="52279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0678" y="3803624"/>
              <a:ext cx="5427802" cy="34223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4243" y="8310816"/>
              <a:ext cx="2036521" cy="72021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029305" y="2940723"/>
            <a:ext cx="24784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*With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Arial"/>
                <a:cs typeface="Arial"/>
              </a:rPr>
              <a:t>magnets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Arial"/>
                <a:cs typeface="Arial"/>
              </a:rPr>
              <a:t>alingner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back.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6023" y="5275834"/>
            <a:ext cx="776605" cy="23876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01083-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2645" y="5287871"/>
            <a:ext cx="3147695" cy="246379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023" y="2711284"/>
            <a:ext cx="776605" cy="23876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01082-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2645" y="2723334"/>
            <a:ext cx="3133090" cy="246379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29305" y="5531498"/>
            <a:ext cx="26689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*With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Arial"/>
                <a:cs typeface="Arial"/>
              </a:rPr>
              <a:t>magnets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without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spc="-10" dirty="0">
                <a:solidFill>
                  <a:srgbClr val="231F20"/>
                </a:solidFill>
                <a:latin typeface="Arial"/>
                <a:cs typeface="Arial"/>
              </a:rPr>
              <a:t>alingner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i="1" spc="-20" dirty="0">
                <a:solidFill>
                  <a:srgbClr val="231F20"/>
                </a:solidFill>
                <a:latin typeface="Arial"/>
                <a:cs typeface="Arial"/>
              </a:rPr>
              <a:t> back.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9861" y="3335312"/>
            <a:ext cx="1280447" cy="17046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7413" y="5914809"/>
            <a:ext cx="1182900" cy="175851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86071" y="3335312"/>
            <a:ext cx="1473397" cy="173600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34064" y="5914809"/>
            <a:ext cx="1368923" cy="1736001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599301" y="273354"/>
            <a:ext cx="29730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Supports</a:t>
            </a:r>
            <a:r>
              <a:rPr sz="900" i="1" spc="-5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FFCC00"/>
                </a:solidFill>
                <a:latin typeface="Arial"/>
                <a:cs typeface="Arial"/>
              </a:rPr>
              <a:t>OVS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for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electronic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CC00"/>
                </a:solidFill>
                <a:latin typeface="Arial"/>
                <a:cs typeface="Arial"/>
              </a:rPr>
              <a:t>labels</a:t>
            </a:r>
            <a:r>
              <a:rPr sz="900" i="1" spc="-25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Solum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65" dirty="0">
                <a:solidFill>
                  <a:srgbClr val="FFCC00"/>
                </a:solidFill>
                <a:latin typeface="Arial"/>
                <a:cs typeface="Arial"/>
              </a:rPr>
              <a:t>/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CC00"/>
                </a:solidFill>
                <a:latin typeface="Arial"/>
                <a:cs typeface="Arial"/>
              </a:rPr>
              <a:t>Catalogue</a:t>
            </a:r>
            <a:r>
              <a:rPr sz="900" i="1" spc="-30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sz="900" i="1" spc="-20" dirty="0">
                <a:solidFill>
                  <a:srgbClr val="FFCC00"/>
                </a:solidFill>
                <a:latin typeface="Arial"/>
                <a:cs typeface="Arial"/>
              </a:rPr>
              <a:t>2023</a:t>
            </a:r>
            <a:endParaRPr sz="900" dirty="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1805" y="10425277"/>
            <a:ext cx="9652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50" dirty="0">
                <a:solidFill>
                  <a:srgbClr val="FFCC00"/>
                </a:solidFill>
                <a:latin typeface="Arial"/>
                <a:cs typeface="Arial"/>
              </a:rPr>
              <a:t>8</a:t>
            </a:r>
            <a:endParaRPr sz="1000"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26" name="object 40">
            <a:extLst>
              <a:ext uri="{FF2B5EF4-FFF2-40B4-BE49-F238E27FC236}">
                <a16:creationId xmlns:a16="http://schemas.microsoft.com/office/drawing/2014/main" id="{0F84017A-DA88-494E-3989-030F73F03FB6}"/>
              </a:ext>
            </a:extLst>
          </p:cNvPr>
          <p:cNvSpPr txBox="1"/>
          <p:nvPr/>
        </p:nvSpPr>
        <p:spPr>
          <a:xfrm>
            <a:off x="5186071" y="317739"/>
            <a:ext cx="2208530" cy="12913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300" b="1" spc="-11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300" b="1" spc="-6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lang="pt-PT" sz="8300" b="1" spc="-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8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3650" y="1269136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73650" y="2581948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4.3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73650" y="5506796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73650" y="8305419"/>
            <a:ext cx="290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3041" y="3623106"/>
            <a:ext cx="11264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231F20"/>
                </a:solidFill>
                <a:latin typeface="Arial"/>
                <a:cs typeface="Arial"/>
              </a:rPr>
              <a:t>4.3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-30" dirty="0">
                <a:solidFill>
                  <a:srgbClr val="231F20"/>
                </a:solidFill>
                <a:latin typeface="Arial"/>
                <a:cs typeface="Arial"/>
              </a:rPr>
              <a:t>INDUSTRIAL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15998" y="490653"/>
            <a:ext cx="13320394" cy="9926320"/>
            <a:chOff x="2015998" y="490653"/>
            <a:chExt cx="13320394" cy="992632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9487" y="2322005"/>
              <a:ext cx="2079370" cy="8099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9487" y="3447812"/>
              <a:ext cx="2079370" cy="8100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7002" y="750595"/>
              <a:ext cx="1378775" cy="13212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5998" y="4613402"/>
              <a:ext cx="2262847" cy="20519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7321" y="6930007"/>
              <a:ext cx="1993468" cy="318599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020938" y="490653"/>
              <a:ext cx="3991610" cy="9926320"/>
            </a:xfrm>
            <a:custGeom>
              <a:avLst/>
              <a:gdLst/>
              <a:ahLst/>
              <a:cxnLst/>
              <a:rect l="l" t="t" r="r" b="b"/>
              <a:pathLst>
                <a:path w="3991610" h="9926320">
                  <a:moveTo>
                    <a:pt x="3991356" y="0"/>
                  </a:moveTo>
                  <a:lnTo>
                    <a:pt x="0" y="0"/>
                  </a:lnTo>
                  <a:lnTo>
                    <a:pt x="0" y="9925812"/>
                  </a:lnTo>
                  <a:lnTo>
                    <a:pt x="3991356" y="9925812"/>
                  </a:lnTo>
                  <a:lnTo>
                    <a:pt x="3991356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23998" y="618350"/>
              <a:ext cx="3760470" cy="9671685"/>
            </a:xfrm>
            <a:custGeom>
              <a:avLst/>
              <a:gdLst/>
              <a:ahLst/>
              <a:cxnLst/>
              <a:rect l="l" t="t" r="r" b="b"/>
              <a:pathLst>
                <a:path w="3760470" h="9671685">
                  <a:moveTo>
                    <a:pt x="0" y="9671307"/>
                  </a:moveTo>
                  <a:lnTo>
                    <a:pt x="3760304" y="9671307"/>
                  </a:lnTo>
                  <a:lnTo>
                    <a:pt x="3760304" y="0"/>
                  </a:lnTo>
                  <a:lnTo>
                    <a:pt x="1809673" y="0"/>
                  </a:lnTo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83020" y="2575954"/>
              <a:ext cx="9553575" cy="6414770"/>
            </a:xfrm>
            <a:custGeom>
              <a:avLst/>
              <a:gdLst/>
              <a:ahLst/>
              <a:cxnLst/>
              <a:rect l="l" t="t" r="r" b="b"/>
              <a:pathLst>
                <a:path w="9553575" h="6414770">
                  <a:moveTo>
                    <a:pt x="9552990" y="0"/>
                  </a:moveTo>
                  <a:lnTo>
                    <a:pt x="0" y="0"/>
                  </a:lnTo>
                  <a:lnTo>
                    <a:pt x="0" y="6414515"/>
                  </a:lnTo>
                  <a:lnTo>
                    <a:pt x="9552990" y="6414515"/>
                  </a:lnTo>
                  <a:lnTo>
                    <a:pt x="9552990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90641" y="2697314"/>
              <a:ext cx="9445625" cy="6174105"/>
            </a:xfrm>
            <a:custGeom>
              <a:avLst/>
              <a:gdLst/>
              <a:ahLst/>
              <a:cxnLst/>
              <a:rect l="l" t="t" r="r" b="b"/>
              <a:pathLst>
                <a:path w="9445625" h="6174105">
                  <a:moveTo>
                    <a:pt x="9445371" y="0"/>
                  </a:moveTo>
                  <a:lnTo>
                    <a:pt x="0" y="0"/>
                  </a:lnTo>
                  <a:lnTo>
                    <a:pt x="1797913" y="6173990"/>
                  </a:lnTo>
                  <a:lnTo>
                    <a:pt x="9445371" y="6173990"/>
                  </a:lnTo>
                  <a:lnTo>
                    <a:pt x="9445371" y="0"/>
                  </a:lnTo>
                  <a:close/>
                </a:path>
              </a:pathLst>
            </a:custGeom>
            <a:solidFill>
              <a:srgbClr val="8ABB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159292" y="3734905"/>
            <a:ext cx="332295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285" indent="-1085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59292" y="4001605"/>
            <a:ext cx="399922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285" indent="-1085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FLAT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59292" y="4268304"/>
            <a:ext cx="5870575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285" indent="-1085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FLAT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BASIC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ADHESIVE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STRIPS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STRIPS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SUCTION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CUP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59292" y="5601804"/>
            <a:ext cx="59245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285" indent="-1085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GUIDE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SCREW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59292" y="5868504"/>
            <a:ext cx="5618480" cy="232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(SPECIAL</a:t>
            </a:r>
            <a:r>
              <a:rPr sz="110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“EL</a:t>
            </a:r>
            <a:r>
              <a:rPr sz="11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CORTE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INGLÉS”)</a:t>
            </a:r>
            <a:endParaRPr sz="11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4.3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4.3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INDUSTRIAL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4.3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INDUSTRIAL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  <a:p>
            <a:pPr marL="12700" marR="5080" indent="108585">
              <a:lnSpc>
                <a:spcPct val="159100"/>
              </a:lnSpc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REDUCE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CRYSTAL-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COLORED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100">
              <a:latin typeface="Arial"/>
              <a:cs typeface="Arial"/>
            </a:endParaRPr>
          </a:p>
          <a:p>
            <a:pPr marL="12700" marR="265430" indent="108585">
              <a:lnSpc>
                <a:spcPct val="159100"/>
              </a:lnSpc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REDUCE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Arial"/>
                <a:cs typeface="Arial"/>
              </a:rPr>
              <a:t>GRAY-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COLORED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1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59292" y="8268805"/>
            <a:ext cx="36296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285" indent="-1085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Char char="•"/>
              <a:tabLst>
                <a:tab pos="121285" algn="l"/>
              </a:tabLst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59292" y="3005785"/>
            <a:ext cx="2623185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sz="1100" spc="-5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SOLUM”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2870"/>
              </a:lnSpc>
            </a:pP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MEDIUM</a:t>
            </a:r>
            <a:r>
              <a:rPr sz="24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050657" y="2125957"/>
            <a:ext cx="1431290" cy="841375"/>
            <a:chOff x="8050657" y="2125957"/>
            <a:chExt cx="1431290" cy="841375"/>
          </a:xfrm>
          <a:solidFill>
            <a:srgbClr val="8ABB9C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object 25"/>
            <p:cNvSpPr/>
            <p:nvPr/>
          </p:nvSpPr>
          <p:spPr>
            <a:xfrm>
              <a:off x="8050657" y="2125957"/>
              <a:ext cx="1431290" cy="841375"/>
            </a:xfrm>
            <a:custGeom>
              <a:avLst/>
              <a:gdLst/>
              <a:ahLst/>
              <a:cxnLst/>
              <a:rect l="l" t="t" r="r" b="b"/>
              <a:pathLst>
                <a:path w="1431290" h="841375">
                  <a:moveTo>
                    <a:pt x="1431036" y="0"/>
                  </a:moveTo>
                  <a:lnTo>
                    <a:pt x="0" y="0"/>
                  </a:lnTo>
                  <a:lnTo>
                    <a:pt x="0" y="841245"/>
                  </a:lnTo>
                  <a:lnTo>
                    <a:pt x="1431036" y="841245"/>
                  </a:lnTo>
                  <a:lnTo>
                    <a:pt x="143103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71993" y="2247305"/>
              <a:ext cx="1188085" cy="600075"/>
            </a:xfrm>
            <a:custGeom>
              <a:avLst/>
              <a:gdLst/>
              <a:ahLst/>
              <a:cxnLst/>
              <a:rect l="l" t="t" r="r" b="b"/>
              <a:pathLst>
                <a:path w="1188084" h="600075">
                  <a:moveTo>
                    <a:pt x="1187996" y="0"/>
                  </a:moveTo>
                  <a:lnTo>
                    <a:pt x="0" y="0"/>
                  </a:lnTo>
                  <a:lnTo>
                    <a:pt x="0" y="599996"/>
                  </a:lnTo>
                  <a:lnTo>
                    <a:pt x="1187996" y="599996"/>
                  </a:lnTo>
                  <a:lnTo>
                    <a:pt x="118799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328862" y="2290381"/>
            <a:ext cx="8743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40" dirty="0">
                <a:solidFill>
                  <a:srgbClr val="231F20"/>
                </a:solidFill>
                <a:latin typeface="Arial"/>
                <a:cs typeface="Arial"/>
              </a:rPr>
              <a:t>OVM</a:t>
            </a:r>
            <a:endParaRPr sz="3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6326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8ABB9C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896820" y="10425277"/>
            <a:ext cx="14986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35" dirty="0">
                <a:solidFill>
                  <a:srgbClr val="8ABB9C"/>
                </a:solidFill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51297" y="274332"/>
            <a:ext cx="300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Supports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8ABB9C"/>
                </a:solidFill>
                <a:latin typeface="Arial"/>
                <a:cs typeface="Arial"/>
              </a:rPr>
              <a:t>OVM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electronic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8ABB9C"/>
                </a:solidFill>
                <a:latin typeface="Arial"/>
                <a:cs typeface="Arial"/>
              </a:rPr>
              <a:t>/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8ABB9C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8ABB9C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9312" y="274332"/>
            <a:ext cx="300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Supports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8ABB9C"/>
                </a:solidFill>
                <a:latin typeface="Arial"/>
                <a:cs typeface="Arial"/>
              </a:rPr>
              <a:t>OVM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electronic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8ABB9C"/>
                </a:solidFill>
                <a:latin typeface="Arial"/>
                <a:cs typeface="Arial"/>
              </a:rPr>
              <a:t>/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8ABB9C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8ABB9C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5932" y="3147784"/>
            <a:ext cx="1266585" cy="17482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52901" y="5795040"/>
            <a:ext cx="1124665" cy="16098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0006" y="8385881"/>
            <a:ext cx="1558545" cy="172579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11100" y="3138757"/>
            <a:ext cx="1657500" cy="18879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4826" y="5651982"/>
            <a:ext cx="1309257" cy="19947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7294" y="8211008"/>
            <a:ext cx="1754797" cy="19484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45234" y="3241382"/>
            <a:ext cx="1166831" cy="165460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41233" y="5749243"/>
            <a:ext cx="1264067" cy="174461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28942" y="8448051"/>
            <a:ext cx="1557633" cy="170131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15176" y="2818383"/>
            <a:ext cx="6546215" cy="2369820"/>
          </a:xfrm>
          <a:custGeom>
            <a:avLst/>
            <a:gdLst/>
            <a:ahLst/>
            <a:cxnLst/>
            <a:rect l="l" t="t" r="r" b="b"/>
            <a:pathLst>
              <a:path w="6546215" h="236982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2217254"/>
                </a:lnTo>
                <a:lnTo>
                  <a:pt x="7769" y="2265423"/>
                </a:lnTo>
                <a:lnTo>
                  <a:pt x="29405" y="2307258"/>
                </a:lnTo>
                <a:lnTo>
                  <a:pt x="62396" y="2340249"/>
                </a:lnTo>
                <a:lnTo>
                  <a:pt x="104231" y="2361884"/>
                </a:lnTo>
                <a:lnTo>
                  <a:pt x="152400" y="2369654"/>
                </a:lnTo>
                <a:lnTo>
                  <a:pt x="6393255" y="2369654"/>
                </a:lnTo>
                <a:lnTo>
                  <a:pt x="6441423" y="2361884"/>
                </a:lnTo>
                <a:lnTo>
                  <a:pt x="6483258" y="2340249"/>
                </a:lnTo>
                <a:lnTo>
                  <a:pt x="6516249" y="2307258"/>
                </a:lnTo>
                <a:lnTo>
                  <a:pt x="6537885" y="2265423"/>
                </a:lnTo>
                <a:lnTo>
                  <a:pt x="6545655" y="2217254"/>
                </a:lnTo>
                <a:lnTo>
                  <a:pt x="6545655" y="152400"/>
                </a:lnTo>
                <a:lnTo>
                  <a:pt x="6537885" y="104231"/>
                </a:lnTo>
                <a:lnTo>
                  <a:pt x="6516249" y="62396"/>
                </a:lnTo>
                <a:lnTo>
                  <a:pt x="6483258" y="29405"/>
                </a:lnTo>
                <a:lnTo>
                  <a:pt x="6441423" y="7769"/>
                </a:lnTo>
                <a:lnTo>
                  <a:pt x="639325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8ABB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5176" y="5366283"/>
            <a:ext cx="6546215" cy="2369820"/>
          </a:xfrm>
          <a:custGeom>
            <a:avLst/>
            <a:gdLst/>
            <a:ahLst/>
            <a:cxnLst/>
            <a:rect l="l" t="t" r="r" b="b"/>
            <a:pathLst>
              <a:path w="6546215" h="236982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2217254"/>
                </a:lnTo>
                <a:lnTo>
                  <a:pt x="7769" y="2265423"/>
                </a:lnTo>
                <a:lnTo>
                  <a:pt x="29405" y="2307258"/>
                </a:lnTo>
                <a:lnTo>
                  <a:pt x="62396" y="2340249"/>
                </a:lnTo>
                <a:lnTo>
                  <a:pt x="104231" y="2361884"/>
                </a:lnTo>
                <a:lnTo>
                  <a:pt x="152400" y="2369654"/>
                </a:lnTo>
                <a:lnTo>
                  <a:pt x="6393255" y="2369654"/>
                </a:lnTo>
                <a:lnTo>
                  <a:pt x="6441423" y="2361884"/>
                </a:lnTo>
                <a:lnTo>
                  <a:pt x="6483258" y="2340249"/>
                </a:lnTo>
                <a:lnTo>
                  <a:pt x="6516249" y="2307258"/>
                </a:lnTo>
                <a:lnTo>
                  <a:pt x="6537885" y="2265423"/>
                </a:lnTo>
                <a:lnTo>
                  <a:pt x="6545655" y="2217254"/>
                </a:lnTo>
                <a:lnTo>
                  <a:pt x="6545655" y="152400"/>
                </a:lnTo>
                <a:lnTo>
                  <a:pt x="6537885" y="104231"/>
                </a:lnTo>
                <a:lnTo>
                  <a:pt x="6516249" y="62396"/>
                </a:lnTo>
                <a:lnTo>
                  <a:pt x="6483258" y="29405"/>
                </a:lnTo>
                <a:lnTo>
                  <a:pt x="6441423" y="7769"/>
                </a:lnTo>
                <a:lnTo>
                  <a:pt x="639325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8ABB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5176" y="7923174"/>
            <a:ext cx="6546215" cy="2369820"/>
          </a:xfrm>
          <a:custGeom>
            <a:avLst/>
            <a:gdLst/>
            <a:ahLst/>
            <a:cxnLst/>
            <a:rect l="l" t="t" r="r" b="b"/>
            <a:pathLst>
              <a:path w="6546215" h="236982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2217253"/>
                </a:lnTo>
                <a:lnTo>
                  <a:pt x="7769" y="2265421"/>
                </a:lnTo>
                <a:lnTo>
                  <a:pt x="29405" y="2307256"/>
                </a:lnTo>
                <a:lnTo>
                  <a:pt x="62396" y="2340247"/>
                </a:lnTo>
                <a:lnTo>
                  <a:pt x="104231" y="2361883"/>
                </a:lnTo>
                <a:lnTo>
                  <a:pt x="152400" y="2369653"/>
                </a:lnTo>
                <a:lnTo>
                  <a:pt x="6393255" y="2369653"/>
                </a:lnTo>
                <a:lnTo>
                  <a:pt x="6441423" y="2361883"/>
                </a:lnTo>
                <a:lnTo>
                  <a:pt x="6483258" y="2340247"/>
                </a:lnTo>
                <a:lnTo>
                  <a:pt x="6516249" y="2307256"/>
                </a:lnTo>
                <a:lnTo>
                  <a:pt x="6537885" y="2265421"/>
                </a:lnTo>
                <a:lnTo>
                  <a:pt x="6545655" y="2217253"/>
                </a:lnTo>
                <a:lnTo>
                  <a:pt x="6545655" y="152400"/>
                </a:lnTo>
                <a:lnTo>
                  <a:pt x="6537885" y="104231"/>
                </a:lnTo>
                <a:lnTo>
                  <a:pt x="6516249" y="62396"/>
                </a:lnTo>
                <a:lnTo>
                  <a:pt x="6483258" y="29405"/>
                </a:lnTo>
                <a:lnTo>
                  <a:pt x="6441423" y="7769"/>
                </a:lnTo>
                <a:lnTo>
                  <a:pt x="639325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8ABB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612016"/>
            <a:ext cx="15336519" cy="630555"/>
          </a:xfrm>
          <a:custGeom>
            <a:avLst/>
            <a:gdLst/>
            <a:ahLst/>
            <a:cxnLst/>
            <a:rect l="l" t="t" r="r" b="b"/>
            <a:pathLst>
              <a:path w="15336519" h="630555">
                <a:moveTo>
                  <a:pt x="15336012" y="0"/>
                </a:moveTo>
                <a:lnTo>
                  <a:pt x="0" y="0"/>
                </a:lnTo>
                <a:lnTo>
                  <a:pt x="0" y="630068"/>
                </a:lnTo>
                <a:lnTo>
                  <a:pt x="15336012" y="630068"/>
                </a:lnTo>
                <a:lnTo>
                  <a:pt x="15336012" y="0"/>
                </a:lnTo>
                <a:close/>
              </a:path>
            </a:pathLst>
          </a:custGeom>
          <a:solidFill>
            <a:srgbClr val="8ABB9C"/>
          </a:solidFill>
        </p:spPr>
        <p:txBody>
          <a:bodyPr wrap="square" lIns="0" tIns="0" rIns="0" bIns="0" rtlCol="0"/>
          <a:lstStyle/>
          <a:p>
            <a:endParaRPr>
              <a:solidFill>
                <a:srgbClr val="FFCC00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4699" y="630186"/>
            <a:ext cx="2859405" cy="6197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SOLUM”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MEDIUM</a:t>
            </a:r>
            <a:r>
              <a:rPr sz="24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1914525" y="1385150"/>
          <a:ext cx="11595731" cy="819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7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4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4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01020-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01110-00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01090-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01120-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01100-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01130-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4494515" y="2214613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6006" y="2691000"/>
            <a:ext cx="956944" cy="246379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01020-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12645" y="2691000"/>
            <a:ext cx="171132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6006" y="5283387"/>
            <a:ext cx="956944" cy="246379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01090-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12645" y="5283387"/>
            <a:ext cx="390334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FLAT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006" y="7841891"/>
            <a:ext cx="956944" cy="246379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01100-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12645" y="7841891"/>
            <a:ext cx="438975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BASIC</a:t>
            </a:r>
            <a:r>
              <a:rPr sz="11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168830" y="2812033"/>
            <a:ext cx="6558915" cy="2382520"/>
            <a:chOff x="8168830" y="2812033"/>
            <a:chExt cx="6558915" cy="2382520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95797" y="3311397"/>
              <a:ext cx="1510644" cy="165683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46622" y="3173052"/>
              <a:ext cx="1703146" cy="190079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00873" y="3333292"/>
              <a:ext cx="1512531" cy="170801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175180" y="2818383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17254"/>
                  </a:lnTo>
                  <a:lnTo>
                    <a:pt x="7769" y="2265423"/>
                  </a:lnTo>
                  <a:lnTo>
                    <a:pt x="29405" y="2307258"/>
                  </a:lnTo>
                  <a:lnTo>
                    <a:pt x="62396" y="2340249"/>
                  </a:lnTo>
                  <a:lnTo>
                    <a:pt x="104231" y="2361884"/>
                  </a:lnTo>
                  <a:lnTo>
                    <a:pt x="152400" y="2369654"/>
                  </a:lnTo>
                  <a:lnTo>
                    <a:pt x="6393243" y="2369654"/>
                  </a:lnTo>
                  <a:lnTo>
                    <a:pt x="6441426" y="2361884"/>
                  </a:lnTo>
                  <a:lnTo>
                    <a:pt x="6483263" y="2340249"/>
                  </a:lnTo>
                  <a:lnTo>
                    <a:pt x="6516248" y="2307258"/>
                  </a:lnTo>
                  <a:lnTo>
                    <a:pt x="6537877" y="2265423"/>
                  </a:lnTo>
                  <a:lnTo>
                    <a:pt x="6545643" y="2217254"/>
                  </a:lnTo>
                  <a:lnTo>
                    <a:pt x="6545643" y="152400"/>
                  </a:lnTo>
                  <a:lnTo>
                    <a:pt x="6537877" y="104231"/>
                  </a:lnTo>
                  <a:lnTo>
                    <a:pt x="6516248" y="62396"/>
                  </a:lnTo>
                  <a:lnTo>
                    <a:pt x="6483263" y="29405"/>
                  </a:lnTo>
                  <a:lnTo>
                    <a:pt x="6441426" y="7769"/>
                  </a:lnTo>
                  <a:lnTo>
                    <a:pt x="639324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8168830" y="7916824"/>
            <a:ext cx="6558915" cy="2382520"/>
            <a:chOff x="8168830" y="7916824"/>
            <a:chExt cx="6558915" cy="2382520"/>
          </a:xfrm>
        </p:grpSpPr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917678" y="8513995"/>
              <a:ext cx="1568982" cy="16300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33214" y="8253820"/>
              <a:ext cx="1772855" cy="197999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80948" y="8454010"/>
              <a:ext cx="1508472" cy="167502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175180" y="7923174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17253"/>
                  </a:lnTo>
                  <a:lnTo>
                    <a:pt x="7769" y="2265421"/>
                  </a:lnTo>
                  <a:lnTo>
                    <a:pt x="29405" y="2307256"/>
                  </a:lnTo>
                  <a:lnTo>
                    <a:pt x="62396" y="2340247"/>
                  </a:lnTo>
                  <a:lnTo>
                    <a:pt x="104231" y="2361883"/>
                  </a:lnTo>
                  <a:lnTo>
                    <a:pt x="152400" y="2369653"/>
                  </a:lnTo>
                  <a:lnTo>
                    <a:pt x="6393243" y="2369653"/>
                  </a:lnTo>
                  <a:lnTo>
                    <a:pt x="6441426" y="2361883"/>
                  </a:lnTo>
                  <a:lnTo>
                    <a:pt x="6483263" y="2340247"/>
                  </a:lnTo>
                  <a:lnTo>
                    <a:pt x="6516248" y="2307256"/>
                  </a:lnTo>
                  <a:lnTo>
                    <a:pt x="6537877" y="2265421"/>
                  </a:lnTo>
                  <a:lnTo>
                    <a:pt x="6545643" y="2217253"/>
                  </a:lnTo>
                  <a:lnTo>
                    <a:pt x="6545643" y="152400"/>
                  </a:lnTo>
                  <a:lnTo>
                    <a:pt x="6537877" y="104231"/>
                  </a:lnTo>
                  <a:lnTo>
                    <a:pt x="6516248" y="62396"/>
                  </a:lnTo>
                  <a:lnTo>
                    <a:pt x="6483263" y="29405"/>
                  </a:lnTo>
                  <a:lnTo>
                    <a:pt x="6441426" y="7769"/>
                  </a:lnTo>
                  <a:lnTo>
                    <a:pt x="639324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8168830" y="5359933"/>
            <a:ext cx="6558915" cy="2382520"/>
            <a:chOff x="8168830" y="5359933"/>
            <a:chExt cx="6558915" cy="2382520"/>
          </a:xfrm>
        </p:grpSpPr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51732" y="5727928"/>
              <a:ext cx="1754589" cy="19495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958406" y="5881485"/>
              <a:ext cx="1512716" cy="16596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56442" y="5949010"/>
              <a:ext cx="1558956" cy="166138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175180" y="5366283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17254"/>
                  </a:lnTo>
                  <a:lnTo>
                    <a:pt x="7769" y="2265423"/>
                  </a:lnTo>
                  <a:lnTo>
                    <a:pt x="29405" y="2307258"/>
                  </a:lnTo>
                  <a:lnTo>
                    <a:pt x="62396" y="2340249"/>
                  </a:lnTo>
                  <a:lnTo>
                    <a:pt x="104231" y="2361884"/>
                  </a:lnTo>
                  <a:lnTo>
                    <a:pt x="152400" y="2369654"/>
                  </a:lnTo>
                  <a:lnTo>
                    <a:pt x="6393243" y="2369654"/>
                  </a:lnTo>
                  <a:lnTo>
                    <a:pt x="6441426" y="2361884"/>
                  </a:lnTo>
                  <a:lnTo>
                    <a:pt x="6483263" y="2340249"/>
                  </a:lnTo>
                  <a:lnTo>
                    <a:pt x="6516248" y="2307258"/>
                  </a:lnTo>
                  <a:lnTo>
                    <a:pt x="6537877" y="2265423"/>
                  </a:lnTo>
                  <a:lnTo>
                    <a:pt x="6545643" y="2217254"/>
                  </a:lnTo>
                  <a:lnTo>
                    <a:pt x="6545643" y="152400"/>
                  </a:lnTo>
                  <a:lnTo>
                    <a:pt x="6537877" y="104231"/>
                  </a:lnTo>
                  <a:lnTo>
                    <a:pt x="6516248" y="62396"/>
                  </a:lnTo>
                  <a:lnTo>
                    <a:pt x="6483263" y="29405"/>
                  </a:lnTo>
                  <a:lnTo>
                    <a:pt x="6441426" y="7769"/>
                  </a:lnTo>
                  <a:lnTo>
                    <a:pt x="639324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2228284" y="2214613"/>
            <a:ext cx="124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L="31750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76326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8ABB9C"/>
                </a:solidFill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892249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8ABB9C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497295" y="205448"/>
            <a:ext cx="2208530" cy="1292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300" b="1" spc="-11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300" b="1" spc="-6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8300" b="1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8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87994" y="2691001"/>
            <a:ext cx="956944" cy="373380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01110-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344647" y="2691001"/>
            <a:ext cx="4002404" cy="3733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800" marR="8064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ADHESIVE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Arial"/>
                <a:cs typeface="Arial"/>
              </a:rPr>
              <a:t>STRIPS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87994" y="5283389"/>
            <a:ext cx="956944" cy="373380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01120-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344647" y="5283389"/>
            <a:ext cx="4065904" cy="3733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800" marR="97155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MAGNETIC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Arial"/>
                <a:cs typeface="Arial"/>
              </a:rPr>
              <a:t>STRIPS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87994" y="7841893"/>
            <a:ext cx="956944" cy="373380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01130-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344647" y="7841893"/>
            <a:ext cx="3759835" cy="3733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800" marR="78740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SUCTION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CUP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651297" y="274332"/>
            <a:ext cx="300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Supports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8ABB9C"/>
                </a:solidFill>
                <a:latin typeface="Arial"/>
                <a:cs typeface="Arial"/>
              </a:rPr>
              <a:t>OVM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electronic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8ABB9C"/>
                </a:solidFill>
                <a:latin typeface="Arial"/>
                <a:cs typeface="Arial"/>
              </a:rPr>
              <a:t>/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8ABB9C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8ABB9C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9312" y="274332"/>
            <a:ext cx="300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Supports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8ABB9C"/>
                </a:solidFill>
                <a:latin typeface="Arial"/>
                <a:cs typeface="Arial"/>
              </a:rPr>
              <a:t>OVM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electronic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8ABB9C"/>
                </a:solidFill>
                <a:latin typeface="Arial"/>
                <a:cs typeface="Arial"/>
              </a:rPr>
              <a:t>/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8ABB9C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8ABB9C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4008" y="5475934"/>
            <a:ext cx="1704347" cy="16416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33201" y="5870168"/>
            <a:ext cx="1930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This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support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has</a:t>
            </a:r>
            <a:r>
              <a:rPr sz="1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tabs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on</a:t>
            </a:r>
            <a:r>
              <a:rPr sz="1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back</a:t>
            </a:r>
            <a:r>
              <a:rPr sz="10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 Narrow"/>
                <a:cs typeface="Arial Narrow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 Narrow"/>
                <a:cs typeface="Arial Narrow"/>
              </a:rPr>
              <a:t>hold</a:t>
            </a:r>
            <a:r>
              <a:rPr sz="10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promotional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 Narrow"/>
                <a:cs typeface="Arial Narrow"/>
              </a:rPr>
              <a:t>supplements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27995" y="5471224"/>
            <a:ext cx="2395220" cy="415925"/>
            <a:chOff x="4127995" y="5471224"/>
            <a:chExt cx="2395220" cy="415925"/>
          </a:xfrm>
        </p:grpSpPr>
        <p:sp>
          <p:nvSpPr>
            <p:cNvPr id="5" name="object 5"/>
            <p:cNvSpPr/>
            <p:nvPr/>
          </p:nvSpPr>
          <p:spPr>
            <a:xfrm>
              <a:off x="4188091" y="5857367"/>
              <a:ext cx="2335530" cy="0"/>
            </a:xfrm>
            <a:custGeom>
              <a:avLst/>
              <a:gdLst/>
              <a:ahLst/>
              <a:cxnLst/>
              <a:rect l="l" t="t" r="r" b="b"/>
              <a:pathLst>
                <a:path w="2335529">
                  <a:moveTo>
                    <a:pt x="233506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27995" y="5828131"/>
              <a:ext cx="80645" cy="59055"/>
            </a:xfrm>
            <a:custGeom>
              <a:avLst/>
              <a:gdLst/>
              <a:ahLst/>
              <a:cxnLst/>
              <a:rect l="l" t="t" r="r" b="b"/>
              <a:pathLst>
                <a:path w="80645" h="59054">
                  <a:moveTo>
                    <a:pt x="80327" y="0"/>
                  </a:moveTo>
                  <a:lnTo>
                    <a:pt x="0" y="29235"/>
                  </a:lnTo>
                  <a:lnTo>
                    <a:pt x="80327" y="58470"/>
                  </a:lnTo>
                  <a:lnTo>
                    <a:pt x="60083" y="29235"/>
                  </a:lnTo>
                  <a:lnTo>
                    <a:pt x="803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9186" y="5471224"/>
              <a:ext cx="326083" cy="32609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653597" y="7700835"/>
            <a:ext cx="2438400" cy="2495550"/>
            <a:chOff x="4653597" y="7700835"/>
            <a:chExt cx="2438400" cy="24955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3597" y="7855001"/>
              <a:ext cx="2438399" cy="23408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57941" y="7704010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88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29888" y="9478213"/>
            <a:ext cx="6819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Threaded</a:t>
            </a:r>
            <a:r>
              <a:rPr sz="90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insert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06799" y="9746778"/>
            <a:ext cx="970280" cy="4610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80">
              <a:lnSpc>
                <a:spcPct val="1588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Furniture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Polycarbonate</a:t>
            </a:r>
            <a:r>
              <a:rPr sz="900" spc="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Washer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25723" y="8686229"/>
            <a:ext cx="3536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Support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29277" y="8119224"/>
            <a:ext cx="2552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Label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04662" y="10036226"/>
            <a:ext cx="6400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31F20"/>
                </a:solidFill>
                <a:latin typeface="Arial Narrow"/>
                <a:cs typeface="Arial Narrow"/>
              </a:rPr>
              <a:t>Butterfly</a:t>
            </a:r>
            <a:r>
              <a:rPr sz="900" spc="-45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Narrow"/>
                <a:cs typeface="Arial Narrow"/>
              </a:rPr>
              <a:t>screw</a:t>
            </a:r>
            <a:endParaRPr sz="900">
              <a:latin typeface="Arial Narrow"/>
              <a:cs typeface="Arial Narrow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360049" y="9887897"/>
            <a:ext cx="248285" cy="59055"/>
            <a:chOff x="4360049" y="9887897"/>
            <a:chExt cx="248285" cy="59055"/>
          </a:xfrm>
        </p:grpSpPr>
        <p:sp>
          <p:nvSpPr>
            <p:cNvPr id="17" name="object 17"/>
            <p:cNvSpPr/>
            <p:nvPr/>
          </p:nvSpPr>
          <p:spPr>
            <a:xfrm>
              <a:off x="4363224" y="9916928"/>
              <a:ext cx="184785" cy="1905"/>
            </a:xfrm>
            <a:custGeom>
              <a:avLst/>
              <a:gdLst/>
              <a:ahLst/>
              <a:cxnLst/>
              <a:rect l="l" t="t" r="r" b="b"/>
              <a:pathLst>
                <a:path w="184785" h="1904">
                  <a:moveTo>
                    <a:pt x="0" y="1790"/>
                  </a:moveTo>
                  <a:lnTo>
                    <a:pt x="184683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27397" y="9887897"/>
              <a:ext cx="80645" cy="59055"/>
            </a:xfrm>
            <a:custGeom>
              <a:avLst/>
              <a:gdLst/>
              <a:ahLst/>
              <a:cxnLst/>
              <a:rect l="l" t="t" r="r" b="b"/>
              <a:pathLst>
                <a:path w="80645" h="59054">
                  <a:moveTo>
                    <a:pt x="0" y="0"/>
                  </a:moveTo>
                  <a:lnTo>
                    <a:pt x="20523" y="29030"/>
                  </a:lnTo>
                  <a:lnTo>
                    <a:pt x="558" y="58459"/>
                  </a:lnTo>
                  <a:lnTo>
                    <a:pt x="80606" y="28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128653" y="8184121"/>
            <a:ext cx="1243330" cy="1993264"/>
            <a:chOff x="5128653" y="8184121"/>
            <a:chExt cx="1243330" cy="1993264"/>
          </a:xfrm>
        </p:grpSpPr>
        <p:sp>
          <p:nvSpPr>
            <p:cNvPr id="20" name="object 20"/>
            <p:cNvSpPr/>
            <p:nvPr/>
          </p:nvSpPr>
          <p:spPr>
            <a:xfrm>
              <a:off x="5131828" y="10078387"/>
              <a:ext cx="160020" cy="45720"/>
            </a:xfrm>
            <a:custGeom>
              <a:avLst/>
              <a:gdLst/>
              <a:ahLst/>
              <a:cxnLst/>
              <a:rect l="l" t="t" r="r" b="b"/>
              <a:pathLst>
                <a:path w="160020" h="45720">
                  <a:moveTo>
                    <a:pt x="0" y="45720"/>
                  </a:moveTo>
                  <a:lnTo>
                    <a:pt x="159448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63768" y="10055873"/>
              <a:ext cx="85725" cy="56515"/>
            </a:xfrm>
            <a:custGeom>
              <a:avLst/>
              <a:gdLst/>
              <a:ahLst/>
              <a:cxnLst/>
              <a:rect l="l" t="t" r="r" b="b"/>
              <a:pathLst>
                <a:path w="85725" h="56515">
                  <a:moveTo>
                    <a:pt x="0" y="0"/>
                  </a:moveTo>
                  <a:lnTo>
                    <a:pt x="27520" y="22518"/>
                  </a:lnTo>
                  <a:lnTo>
                    <a:pt x="16116" y="56197"/>
                  </a:lnTo>
                  <a:lnTo>
                    <a:pt x="85280" y="5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59133" y="9632619"/>
              <a:ext cx="86360" cy="76835"/>
            </a:xfrm>
            <a:custGeom>
              <a:avLst/>
              <a:gdLst/>
              <a:ahLst/>
              <a:cxnLst/>
              <a:rect l="l" t="t" r="r" b="b"/>
              <a:pathLst>
                <a:path w="86360" h="76834">
                  <a:moveTo>
                    <a:pt x="0" y="0"/>
                  </a:moveTo>
                  <a:lnTo>
                    <a:pt x="86118" y="7622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10720" y="9673530"/>
              <a:ext cx="80010" cy="75565"/>
            </a:xfrm>
            <a:custGeom>
              <a:avLst/>
              <a:gdLst/>
              <a:ahLst/>
              <a:cxnLst/>
              <a:rect l="l" t="t" r="r" b="b"/>
              <a:pathLst>
                <a:path w="80010" h="75565">
                  <a:moveTo>
                    <a:pt x="38747" y="0"/>
                  </a:moveTo>
                  <a:lnTo>
                    <a:pt x="34531" y="35306"/>
                  </a:lnTo>
                  <a:lnTo>
                    <a:pt x="0" y="43779"/>
                  </a:lnTo>
                  <a:lnTo>
                    <a:pt x="79527" y="75133"/>
                  </a:lnTo>
                  <a:lnTo>
                    <a:pt x="387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97689" y="10147909"/>
              <a:ext cx="134620" cy="0"/>
            </a:xfrm>
            <a:custGeom>
              <a:avLst/>
              <a:gdLst/>
              <a:ahLst/>
              <a:cxnLst/>
              <a:rect l="l" t="t" r="r" b="b"/>
              <a:pathLst>
                <a:path w="134620">
                  <a:moveTo>
                    <a:pt x="134315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37593" y="10118674"/>
              <a:ext cx="80645" cy="59055"/>
            </a:xfrm>
            <a:custGeom>
              <a:avLst/>
              <a:gdLst/>
              <a:ahLst/>
              <a:cxnLst/>
              <a:rect l="l" t="t" r="r" b="b"/>
              <a:pathLst>
                <a:path w="80645" h="59054">
                  <a:moveTo>
                    <a:pt x="80327" y="0"/>
                  </a:moveTo>
                  <a:lnTo>
                    <a:pt x="0" y="29235"/>
                  </a:lnTo>
                  <a:lnTo>
                    <a:pt x="80327" y="58470"/>
                  </a:lnTo>
                  <a:lnTo>
                    <a:pt x="60083" y="29235"/>
                  </a:lnTo>
                  <a:lnTo>
                    <a:pt x="803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17134" y="8775738"/>
              <a:ext cx="184785" cy="1905"/>
            </a:xfrm>
            <a:custGeom>
              <a:avLst/>
              <a:gdLst/>
              <a:ahLst/>
              <a:cxnLst/>
              <a:rect l="l" t="t" r="r" b="b"/>
              <a:pathLst>
                <a:path w="184785" h="1904">
                  <a:moveTo>
                    <a:pt x="0" y="1790"/>
                  </a:moveTo>
                  <a:lnTo>
                    <a:pt x="184683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81294" y="8746705"/>
              <a:ext cx="80645" cy="59055"/>
            </a:xfrm>
            <a:custGeom>
              <a:avLst/>
              <a:gdLst/>
              <a:ahLst/>
              <a:cxnLst/>
              <a:rect l="l" t="t" r="r" b="b"/>
              <a:pathLst>
                <a:path w="80645" h="59054">
                  <a:moveTo>
                    <a:pt x="0" y="0"/>
                  </a:moveTo>
                  <a:lnTo>
                    <a:pt x="20523" y="29032"/>
                  </a:lnTo>
                  <a:lnTo>
                    <a:pt x="558" y="58458"/>
                  </a:lnTo>
                  <a:lnTo>
                    <a:pt x="80606" y="28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02083" y="8213356"/>
              <a:ext cx="570230" cy="0"/>
            </a:xfrm>
            <a:custGeom>
              <a:avLst/>
              <a:gdLst/>
              <a:ahLst/>
              <a:cxnLst/>
              <a:rect l="l" t="t" r="r" b="b"/>
              <a:pathLst>
                <a:path w="570229">
                  <a:moveTo>
                    <a:pt x="569899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42000" y="8184121"/>
              <a:ext cx="80645" cy="59055"/>
            </a:xfrm>
            <a:custGeom>
              <a:avLst/>
              <a:gdLst/>
              <a:ahLst/>
              <a:cxnLst/>
              <a:rect l="l" t="t" r="r" b="b"/>
              <a:pathLst>
                <a:path w="80645" h="59054">
                  <a:moveTo>
                    <a:pt x="80327" y="0"/>
                  </a:moveTo>
                  <a:lnTo>
                    <a:pt x="0" y="29235"/>
                  </a:lnTo>
                  <a:lnTo>
                    <a:pt x="80327" y="58470"/>
                  </a:lnTo>
                  <a:lnTo>
                    <a:pt x="60083" y="29235"/>
                  </a:lnTo>
                  <a:lnTo>
                    <a:pt x="803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612001" y="2812021"/>
            <a:ext cx="6558915" cy="2382520"/>
            <a:chOff x="612001" y="2812021"/>
            <a:chExt cx="6558915" cy="2382520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6613" y="3378111"/>
              <a:ext cx="1365333" cy="15237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3529" y="3181500"/>
              <a:ext cx="1706399" cy="185299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8381" y="3372002"/>
              <a:ext cx="1381620" cy="156000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18351" y="2818371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17254"/>
                  </a:lnTo>
                  <a:lnTo>
                    <a:pt x="7769" y="2265423"/>
                  </a:lnTo>
                  <a:lnTo>
                    <a:pt x="29405" y="2307258"/>
                  </a:lnTo>
                  <a:lnTo>
                    <a:pt x="62396" y="2340249"/>
                  </a:lnTo>
                  <a:lnTo>
                    <a:pt x="104231" y="2361884"/>
                  </a:lnTo>
                  <a:lnTo>
                    <a:pt x="152400" y="2369654"/>
                  </a:lnTo>
                  <a:lnTo>
                    <a:pt x="6393255" y="2369654"/>
                  </a:lnTo>
                  <a:lnTo>
                    <a:pt x="6441423" y="2361884"/>
                  </a:lnTo>
                  <a:lnTo>
                    <a:pt x="6483258" y="2340249"/>
                  </a:lnTo>
                  <a:lnTo>
                    <a:pt x="6516249" y="2307258"/>
                  </a:lnTo>
                  <a:lnTo>
                    <a:pt x="6537885" y="2265423"/>
                  </a:lnTo>
                  <a:lnTo>
                    <a:pt x="6545655" y="2217254"/>
                  </a:lnTo>
                  <a:lnTo>
                    <a:pt x="6545655" y="152400"/>
                  </a:lnTo>
                  <a:lnTo>
                    <a:pt x="6537885" y="104231"/>
                  </a:lnTo>
                  <a:lnTo>
                    <a:pt x="6516249" y="62396"/>
                  </a:lnTo>
                  <a:lnTo>
                    <a:pt x="6483258" y="29405"/>
                  </a:lnTo>
                  <a:lnTo>
                    <a:pt x="6441423" y="7769"/>
                  </a:lnTo>
                  <a:lnTo>
                    <a:pt x="6393255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9874" y="7653783"/>
            <a:ext cx="1852190" cy="253598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4000" y="5425554"/>
            <a:ext cx="1687195" cy="1687194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610975"/>
            <a:ext cx="15336519" cy="630555"/>
          </a:xfrm>
          <a:custGeom>
            <a:avLst/>
            <a:gdLst/>
            <a:ahLst/>
            <a:cxnLst/>
            <a:rect l="l" t="t" r="r" b="b"/>
            <a:pathLst>
              <a:path w="15336519" h="630555">
                <a:moveTo>
                  <a:pt x="15336012" y="0"/>
                </a:moveTo>
                <a:lnTo>
                  <a:pt x="0" y="0"/>
                </a:lnTo>
                <a:lnTo>
                  <a:pt x="0" y="630068"/>
                </a:lnTo>
                <a:lnTo>
                  <a:pt x="15336012" y="630068"/>
                </a:lnTo>
                <a:lnTo>
                  <a:pt x="15336012" y="0"/>
                </a:lnTo>
                <a:close/>
              </a:path>
            </a:pathLst>
          </a:custGeom>
          <a:solidFill>
            <a:srgbClr val="8ABB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04699" y="629145"/>
            <a:ext cx="2859405" cy="6197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SOLUM”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MEDIUM</a:t>
            </a:r>
            <a:r>
              <a:rPr sz="24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2400">
              <a:latin typeface="Arial"/>
              <a:cs typeface="Arial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2272499" y="1422006"/>
          <a:ext cx="3602988" cy="407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R="3556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01140-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4529849" y="1838505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9181" y="2691001"/>
            <a:ext cx="956944" cy="373380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01040-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15820" y="2691001"/>
            <a:ext cx="4152265" cy="3733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 marR="114300">
              <a:lnSpc>
                <a:spcPct val="100000"/>
              </a:lnSpc>
              <a:spcBef>
                <a:spcPts val="114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INCLINED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GUIDE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Arial"/>
                <a:cs typeface="Arial"/>
              </a:rPr>
              <a:t>SCREW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4.2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72005" y="1422006"/>
            <a:ext cx="6551993" cy="458369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985790" y="6294010"/>
            <a:ext cx="2738208" cy="400199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72005" y="6294005"/>
            <a:ext cx="3527996" cy="4001997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12497295" y="204406"/>
            <a:ext cx="2208530" cy="1292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300" b="1" spc="-11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300" b="1" spc="-6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8300" b="1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83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76326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8ABB9C"/>
                </a:solidFill>
                <a:latin typeface="Arial"/>
                <a:cs typeface="Arial"/>
              </a:rPr>
              <a:t>14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892249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8ABB9C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651297" y="274332"/>
            <a:ext cx="300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Supports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8ABB9C"/>
                </a:solidFill>
                <a:latin typeface="Arial"/>
                <a:cs typeface="Arial"/>
              </a:rPr>
              <a:t>OVM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electronic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8ABB9C"/>
                </a:solidFill>
                <a:latin typeface="Arial"/>
                <a:cs typeface="Arial"/>
              </a:rPr>
              <a:t>/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8ABB9C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8ABB9C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9312" y="274332"/>
            <a:ext cx="300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Supports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8ABB9C"/>
                </a:solidFill>
                <a:latin typeface="Arial"/>
                <a:cs typeface="Arial"/>
              </a:rPr>
              <a:t>OVM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electronic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8ABB9C"/>
                </a:solidFill>
                <a:latin typeface="Arial"/>
                <a:cs typeface="Arial"/>
              </a:rPr>
              <a:t>/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8ABB9C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8ABB9C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0002" y="5356758"/>
            <a:ext cx="6627495" cy="2382520"/>
            <a:chOff x="540002" y="5356758"/>
            <a:chExt cx="6627495" cy="2382520"/>
          </a:xfrm>
        </p:grpSpPr>
        <p:sp>
          <p:nvSpPr>
            <p:cNvPr id="3" name="object 3"/>
            <p:cNvSpPr/>
            <p:nvPr/>
          </p:nvSpPr>
          <p:spPr>
            <a:xfrm>
              <a:off x="615176" y="5363108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17254"/>
                  </a:lnTo>
                  <a:lnTo>
                    <a:pt x="7769" y="2265423"/>
                  </a:lnTo>
                  <a:lnTo>
                    <a:pt x="29405" y="2307258"/>
                  </a:lnTo>
                  <a:lnTo>
                    <a:pt x="62396" y="2340249"/>
                  </a:lnTo>
                  <a:lnTo>
                    <a:pt x="104231" y="2361884"/>
                  </a:lnTo>
                  <a:lnTo>
                    <a:pt x="152400" y="2369654"/>
                  </a:lnTo>
                  <a:lnTo>
                    <a:pt x="6393255" y="2369654"/>
                  </a:lnTo>
                  <a:lnTo>
                    <a:pt x="6441423" y="2361884"/>
                  </a:lnTo>
                  <a:lnTo>
                    <a:pt x="6483258" y="2340249"/>
                  </a:lnTo>
                  <a:lnTo>
                    <a:pt x="6516249" y="2307258"/>
                  </a:lnTo>
                  <a:lnTo>
                    <a:pt x="6537885" y="2265423"/>
                  </a:lnTo>
                  <a:lnTo>
                    <a:pt x="6545655" y="2217254"/>
                  </a:lnTo>
                  <a:lnTo>
                    <a:pt x="6545655" y="152400"/>
                  </a:lnTo>
                  <a:lnTo>
                    <a:pt x="6537885" y="104231"/>
                  </a:lnTo>
                  <a:lnTo>
                    <a:pt x="6516249" y="62396"/>
                  </a:lnTo>
                  <a:lnTo>
                    <a:pt x="6483258" y="29405"/>
                  </a:lnTo>
                  <a:lnTo>
                    <a:pt x="6441423" y="7769"/>
                  </a:lnTo>
                  <a:lnTo>
                    <a:pt x="6393255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02" y="5624995"/>
              <a:ext cx="2430005" cy="20610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80730" y="5673001"/>
              <a:ext cx="0" cy="336550"/>
            </a:xfrm>
            <a:custGeom>
              <a:avLst/>
              <a:gdLst/>
              <a:ahLst/>
              <a:cxnLst/>
              <a:rect l="l" t="t" r="r" b="b"/>
              <a:pathLst>
                <a:path h="336550">
                  <a:moveTo>
                    <a:pt x="0" y="0"/>
                  </a:moveTo>
                  <a:lnTo>
                    <a:pt x="0" y="336003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3603" y="3335187"/>
            <a:ext cx="1703597" cy="15167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4489" y="8582419"/>
            <a:ext cx="1079288" cy="15183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77997" y="5771832"/>
            <a:ext cx="3945534" cy="18418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4447" y="3170154"/>
            <a:ext cx="2045710" cy="185116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87989" y="8448089"/>
            <a:ext cx="2955734" cy="174431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66452" y="3380283"/>
            <a:ext cx="1609753" cy="151417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86810" y="8474012"/>
            <a:ext cx="1071460" cy="1655561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07999" y="614582"/>
            <a:ext cx="15228569" cy="630555"/>
          </a:xfrm>
          <a:custGeom>
            <a:avLst/>
            <a:gdLst/>
            <a:ahLst/>
            <a:cxnLst/>
            <a:rect l="l" t="t" r="r" b="b"/>
            <a:pathLst>
              <a:path w="15228569" h="630555">
                <a:moveTo>
                  <a:pt x="15228062" y="0"/>
                </a:moveTo>
                <a:lnTo>
                  <a:pt x="0" y="0"/>
                </a:lnTo>
                <a:lnTo>
                  <a:pt x="0" y="630068"/>
                </a:lnTo>
                <a:lnTo>
                  <a:pt x="15228062" y="630068"/>
                </a:lnTo>
                <a:lnTo>
                  <a:pt x="15228062" y="0"/>
                </a:lnTo>
                <a:close/>
              </a:path>
            </a:pathLst>
          </a:custGeom>
          <a:solidFill>
            <a:srgbClr val="8ABB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2703" y="632739"/>
            <a:ext cx="2859405" cy="6197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“NEWTON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ESL</a:t>
            </a:r>
            <a:r>
              <a:rPr sz="12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SOLUM”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MEDIUM</a:t>
            </a:r>
            <a:r>
              <a:rPr sz="2400" b="1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FORMAT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5176" y="2815208"/>
            <a:ext cx="6546215" cy="2369820"/>
          </a:xfrm>
          <a:custGeom>
            <a:avLst/>
            <a:gdLst/>
            <a:ahLst/>
            <a:cxnLst/>
            <a:rect l="l" t="t" r="r" b="b"/>
            <a:pathLst>
              <a:path w="6546215" h="236982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2217254"/>
                </a:lnTo>
                <a:lnTo>
                  <a:pt x="7769" y="2265423"/>
                </a:lnTo>
                <a:lnTo>
                  <a:pt x="29405" y="2307258"/>
                </a:lnTo>
                <a:lnTo>
                  <a:pt x="62396" y="2340249"/>
                </a:lnTo>
                <a:lnTo>
                  <a:pt x="104231" y="2361884"/>
                </a:lnTo>
                <a:lnTo>
                  <a:pt x="152400" y="2369654"/>
                </a:lnTo>
                <a:lnTo>
                  <a:pt x="6393255" y="2369654"/>
                </a:lnTo>
                <a:lnTo>
                  <a:pt x="6441423" y="2361884"/>
                </a:lnTo>
                <a:lnTo>
                  <a:pt x="6483258" y="2340249"/>
                </a:lnTo>
                <a:lnTo>
                  <a:pt x="6516249" y="2307258"/>
                </a:lnTo>
                <a:lnTo>
                  <a:pt x="6537885" y="2265423"/>
                </a:lnTo>
                <a:lnTo>
                  <a:pt x="6545655" y="2217254"/>
                </a:lnTo>
                <a:lnTo>
                  <a:pt x="6545655" y="152400"/>
                </a:lnTo>
                <a:lnTo>
                  <a:pt x="6537885" y="104231"/>
                </a:lnTo>
                <a:lnTo>
                  <a:pt x="6516249" y="62396"/>
                </a:lnTo>
                <a:lnTo>
                  <a:pt x="6483258" y="29405"/>
                </a:lnTo>
                <a:lnTo>
                  <a:pt x="6441423" y="7769"/>
                </a:lnTo>
                <a:lnTo>
                  <a:pt x="639325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8ABB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08826" y="7838719"/>
            <a:ext cx="6558915" cy="2457450"/>
            <a:chOff x="608826" y="7838719"/>
            <a:chExt cx="6558915" cy="2457450"/>
          </a:xfrm>
        </p:grpSpPr>
        <p:sp>
          <p:nvSpPr>
            <p:cNvPr id="17" name="object 17"/>
            <p:cNvSpPr/>
            <p:nvPr/>
          </p:nvSpPr>
          <p:spPr>
            <a:xfrm>
              <a:off x="615176" y="7919999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17253"/>
                  </a:lnTo>
                  <a:lnTo>
                    <a:pt x="7769" y="2265421"/>
                  </a:lnTo>
                  <a:lnTo>
                    <a:pt x="29405" y="2307256"/>
                  </a:lnTo>
                  <a:lnTo>
                    <a:pt x="62396" y="2340247"/>
                  </a:lnTo>
                  <a:lnTo>
                    <a:pt x="104231" y="2361883"/>
                  </a:lnTo>
                  <a:lnTo>
                    <a:pt x="152400" y="2369653"/>
                  </a:lnTo>
                  <a:lnTo>
                    <a:pt x="6393255" y="2369653"/>
                  </a:lnTo>
                  <a:lnTo>
                    <a:pt x="6441423" y="2361883"/>
                  </a:lnTo>
                  <a:lnTo>
                    <a:pt x="6483258" y="2340247"/>
                  </a:lnTo>
                  <a:lnTo>
                    <a:pt x="6516249" y="2307256"/>
                  </a:lnTo>
                  <a:lnTo>
                    <a:pt x="6537885" y="2265421"/>
                  </a:lnTo>
                  <a:lnTo>
                    <a:pt x="6545655" y="2217253"/>
                  </a:lnTo>
                  <a:lnTo>
                    <a:pt x="6545655" y="152400"/>
                  </a:lnTo>
                  <a:lnTo>
                    <a:pt x="6537885" y="104231"/>
                  </a:lnTo>
                  <a:lnTo>
                    <a:pt x="6516249" y="62396"/>
                  </a:lnTo>
                  <a:lnTo>
                    <a:pt x="6483258" y="29405"/>
                  </a:lnTo>
                  <a:lnTo>
                    <a:pt x="6441423" y="7769"/>
                  </a:lnTo>
                  <a:lnTo>
                    <a:pt x="6393255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12645" y="7838719"/>
              <a:ext cx="3933190" cy="492125"/>
            </a:xfrm>
            <a:custGeom>
              <a:avLst/>
              <a:gdLst/>
              <a:ahLst/>
              <a:cxnLst/>
              <a:rect l="l" t="t" r="r" b="b"/>
              <a:pathLst>
                <a:path w="3933190" h="492125">
                  <a:moveTo>
                    <a:pt x="3932999" y="0"/>
                  </a:moveTo>
                  <a:lnTo>
                    <a:pt x="0" y="0"/>
                  </a:lnTo>
                  <a:lnTo>
                    <a:pt x="0" y="491690"/>
                  </a:lnTo>
                  <a:lnTo>
                    <a:pt x="3932999" y="491690"/>
                  </a:lnTo>
                  <a:lnTo>
                    <a:pt x="3932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56006" y="2687825"/>
            <a:ext cx="956944" cy="246379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01200-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12645" y="2687825"/>
            <a:ext cx="171132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4.3</a:t>
            </a:r>
            <a:r>
              <a:rPr sz="11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6006" y="5280212"/>
            <a:ext cx="956944" cy="246379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01210-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12645" y="5280212"/>
            <a:ext cx="2688590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4.3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“INDUSTRIAL”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006" y="7838719"/>
            <a:ext cx="956944" cy="492125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01300-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50744" y="7762450"/>
            <a:ext cx="3796029" cy="51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6700"/>
              </a:lnSpc>
              <a:spcBef>
                <a:spcPts val="100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REDUCE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70" dirty="0">
                <a:solidFill>
                  <a:srgbClr val="231F20"/>
                </a:solidFill>
                <a:latin typeface="Arial"/>
                <a:cs typeface="Arial"/>
              </a:rPr>
              <a:t>CRYSTAL-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COLORED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40796" y="2224202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168830" y="5365750"/>
            <a:ext cx="6558915" cy="2382520"/>
            <a:chOff x="8168830" y="5365750"/>
            <a:chExt cx="6558915" cy="2382520"/>
          </a:xfrm>
        </p:grpSpPr>
        <p:sp>
          <p:nvSpPr>
            <p:cNvPr id="27" name="object 27"/>
            <p:cNvSpPr/>
            <p:nvPr/>
          </p:nvSpPr>
          <p:spPr>
            <a:xfrm>
              <a:off x="8175180" y="5372100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17254"/>
                  </a:lnTo>
                  <a:lnTo>
                    <a:pt x="7769" y="2265423"/>
                  </a:lnTo>
                  <a:lnTo>
                    <a:pt x="29405" y="2307258"/>
                  </a:lnTo>
                  <a:lnTo>
                    <a:pt x="62396" y="2340249"/>
                  </a:lnTo>
                  <a:lnTo>
                    <a:pt x="104231" y="2361884"/>
                  </a:lnTo>
                  <a:lnTo>
                    <a:pt x="152400" y="2369654"/>
                  </a:lnTo>
                  <a:lnTo>
                    <a:pt x="6393243" y="2369654"/>
                  </a:lnTo>
                  <a:lnTo>
                    <a:pt x="6441426" y="2361884"/>
                  </a:lnTo>
                  <a:lnTo>
                    <a:pt x="6483263" y="2340249"/>
                  </a:lnTo>
                  <a:lnTo>
                    <a:pt x="6516248" y="2307258"/>
                  </a:lnTo>
                  <a:lnTo>
                    <a:pt x="6537877" y="2265423"/>
                  </a:lnTo>
                  <a:lnTo>
                    <a:pt x="6545643" y="2217254"/>
                  </a:lnTo>
                  <a:lnTo>
                    <a:pt x="6545643" y="152400"/>
                  </a:lnTo>
                  <a:lnTo>
                    <a:pt x="6537877" y="104231"/>
                  </a:lnTo>
                  <a:lnTo>
                    <a:pt x="6516248" y="62396"/>
                  </a:lnTo>
                  <a:lnTo>
                    <a:pt x="6483263" y="29405"/>
                  </a:lnTo>
                  <a:lnTo>
                    <a:pt x="6441426" y="7769"/>
                  </a:lnTo>
                  <a:lnTo>
                    <a:pt x="639324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5843" y="5598007"/>
              <a:ext cx="1370226" cy="19010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66119" y="5879043"/>
              <a:ext cx="1074121" cy="146471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25643" y="5890052"/>
              <a:ext cx="1080578" cy="1471306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168830" y="7926349"/>
            <a:ext cx="6558915" cy="2369820"/>
            <a:chOff x="8168830" y="7926349"/>
            <a:chExt cx="6558915" cy="2369820"/>
          </a:xfrm>
        </p:grpSpPr>
        <p:sp>
          <p:nvSpPr>
            <p:cNvPr id="32" name="object 32"/>
            <p:cNvSpPr/>
            <p:nvPr/>
          </p:nvSpPr>
          <p:spPr>
            <a:xfrm>
              <a:off x="8175180" y="7932699"/>
              <a:ext cx="6546215" cy="2357120"/>
            </a:xfrm>
            <a:custGeom>
              <a:avLst/>
              <a:gdLst/>
              <a:ahLst/>
              <a:cxnLst/>
              <a:rect l="l" t="t" r="r" b="b"/>
              <a:pathLst>
                <a:path w="6546215" h="23571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04553"/>
                  </a:lnTo>
                  <a:lnTo>
                    <a:pt x="7769" y="2252721"/>
                  </a:lnTo>
                  <a:lnTo>
                    <a:pt x="29405" y="2294556"/>
                  </a:lnTo>
                  <a:lnTo>
                    <a:pt x="62396" y="2327547"/>
                  </a:lnTo>
                  <a:lnTo>
                    <a:pt x="104231" y="2349183"/>
                  </a:lnTo>
                  <a:lnTo>
                    <a:pt x="152400" y="2356953"/>
                  </a:lnTo>
                  <a:lnTo>
                    <a:pt x="6393243" y="2356953"/>
                  </a:lnTo>
                  <a:lnTo>
                    <a:pt x="6441426" y="2349183"/>
                  </a:lnTo>
                  <a:lnTo>
                    <a:pt x="6483263" y="2327547"/>
                  </a:lnTo>
                  <a:lnTo>
                    <a:pt x="6516248" y="2294556"/>
                  </a:lnTo>
                  <a:lnTo>
                    <a:pt x="6537877" y="2252721"/>
                  </a:lnTo>
                  <a:lnTo>
                    <a:pt x="6545643" y="2204553"/>
                  </a:lnTo>
                  <a:lnTo>
                    <a:pt x="6545643" y="152400"/>
                  </a:lnTo>
                  <a:lnTo>
                    <a:pt x="6537877" y="104231"/>
                  </a:lnTo>
                  <a:lnTo>
                    <a:pt x="6516248" y="62396"/>
                  </a:lnTo>
                  <a:lnTo>
                    <a:pt x="6483263" y="29405"/>
                  </a:lnTo>
                  <a:lnTo>
                    <a:pt x="6441426" y="7769"/>
                  </a:lnTo>
                  <a:lnTo>
                    <a:pt x="639324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06209" y="8259507"/>
              <a:ext cx="885047" cy="17578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32933" y="8209741"/>
              <a:ext cx="974194" cy="194750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90721" y="8295178"/>
              <a:ext cx="877072" cy="1705424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8168830" y="2808858"/>
            <a:ext cx="6558915" cy="2382520"/>
            <a:chOff x="8168830" y="2808858"/>
            <a:chExt cx="6558915" cy="2382520"/>
          </a:xfrm>
        </p:grpSpPr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07539" y="3368532"/>
              <a:ext cx="1709510" cy="152024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56009" y="3279940"/>
              <a:ext cx="1074899" cy="146816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789027" y="3205872"/>
              <a:ext cx="854998" cy="169552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586460" y="3157080"/>
              <a:ext cx="993611" cy="174431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75133" y="3296103"/>
              <a:ext cx="974772" cy="146488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175180" y="2815208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217254"/>
                  </a:lnTo>
                  <a:lnTo>
                    <a:pt x="7769" y="2265423"/>
                  </a:lnTo>
                  <a:lnTo>
                    <a:pt x="29405" y="2307258"/>
                  </a:lnTo>
                  <a:lnTo>
                    <a:pt x="62396" y="2340249"/>
                  </a:lnTo>
                  <a:lnTo>
                    <a:pt x="104231" y="2361884"/>
                  </a:lnTo>
                  <a:lnTo>
                    <a:pt x="152400" y="2369654"/>
                  </a:lnTo>
                  <a:lnTo>
                    <a:pt x="6393243" y="2369654"/>
                  </a:lnTo>
                  <a:lnTo>
                    <a:pt x="6441426" y="2361884"/>
                  </a:lnTo>
                  <a:lnTo>
                    <a:pt x="6483263" y="2340249"/>
                  </a:lnTo>
                  <a:lnTo>
                    <a:pt x="6516248" y="2307258"/>
                  </a:lnTo>
                  <a:lnTo>
                    <a:pt x="6537877" y="2265423"/>
                  </a:lnTo>
                  <a:lnTo>
                    <a:pt x="6545643" y="2217254"/>
                  </a:lnTo>
                  <a:lnTo>
                    <a:pt x="6545643" y="152400"/>
                  </a:lnTo>
                  <a:lnTo>
                    <a:pt x="6537877" y="104231"/>
                  </a:lnTo>
                  <a:lnTo>
                    <a:pt x="6516248" y="62396"/>
                  </a:lnTo>
                  <a:lnTo>
                    <a:pt x="6483263" y="29405"/>
                  </a:lnTo>
                  <a:lnTo>
                    <a:pt x="6441426" y="7769"/>
                  </a:lnTo>
                  <a:lnTo>
                    <a:pt x="639324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8ABB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2605296" y="208000"/>
            <a:ext cx="2208530" cy="1292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300" b="1" spc="-11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300" b="1" spc="-6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8300" b="1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83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76326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8ABB9C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892249" y="10425277"/>
            <a:ext cx="167640" cy="15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65"/>
              </a:lnSpc>
            </a:pPr>
            <a:r>
              <a:rPr sz="1000" spc="-25" dirty="0">
                <a:solidFill>
                  <a:srgbClr val="8ABB9C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1575447" y="1394739"/>
          <a:ext cx="11978636" cy="819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9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7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32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74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862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52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LABELS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COLOR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solidFill>
                      <a:srgbClr val="8AB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01200-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01300-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6.0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GREY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01210-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4.3</a:t>
                      </a:r>
                      <a:r>
                        <a:rPr sz="1000" spc="3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INDUSTRIAL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1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GREY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01320-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6.0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GREY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C7C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01300-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384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6.0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3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1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GREY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01360-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GREY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RAL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" name="object 45"/>
          <p:cNvSpPr txBox="1"/>
          <p:nvPr/>
        </p:nvSpPr>
        <p:spPr>
          <a:xfrm>
            <a:off x="12209995" y="2224202"/>
            <a:ext cx="1307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units: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supports.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Minimum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order:</a:t>
            </a:r>
            <a:r>
              <a:rPr sz="9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box.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387994" y="2687826"/>
            <a:ext cx="956944" cy="373380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01300-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344647" y="2687826"/>
            <a:ext cx="3927475" cy="373380"/>
          </a:xfrm>
          <a:prstGeom prst="rect">
            <a:avLst/>
          </a:prstGeom>
          <a:noFill/>
        </p:spPr>
        <p:txBody>
          <a:bodyPr vert="horz" wrap="square" lIns="0" tIns="14604" rIns="0" bIns="0" rtlCol="0">
            <a:spAutoFit/>
          </a:bodyPr>
          <a:lstStyle/>
          <a:p>
            <a:pPr marL="50800" marR="98425">
              <a:lnSpc>
                <a:spcPct val="100000"/>
              </a:lnSpc>
              <a:spcBef>
                <a:spcPts val="114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REDUCE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80" dirty="0">
                <a:solidFill>
                  <a:srgbClr val="231F20"/>
                </a:solidFill>
                <a:latin typeface="Arial"/>
                <a:cs typeface="Arial"/>
              </a:rPr>
              <a:t>GRAY-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COLORED</a:t>
            </a:r>
            <a:r>
              <a:rPr sz="11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POLYCARBONATE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387994" y="5280212"/>
            <a:ext cx="956944" cy="246379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01320-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344647" y="5280212"/>
            <a:ext cx="3552825" cy="2463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</a:pPr>
            <a:r>
              <a:rPr sz="1100" spc="-4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6.0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387994" y="7838716"/>
            <a:ext cx="956944" cy="246379"/>
          </a:xfrm>
          <a:prstGeom prst="rect">
            <a:avLst/>
          </a:prstGeom>
          <a:solidFill>
            <a:srgbClr val="8ABB9C"/>
          </a:solidFill>
        </p:spPr>
        <p:txBody>
          <a:bodyPr vert="horz" wrap="square" lIns="0" tIns="6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231F20"/>
                </a:solidFill>
                <a:latin typeface="Arial"/>
                <a:cs typeface="Arial"/>
              </a:rPr>
              <a:t>01360-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344647" y="7838716"/>
            <a:ext cx="3552825" cy="24637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604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4"/>
              </a:spcBef>
            </a:pPr>
            <a:r>
              <a:rPr sz="1100" spc="-4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SOLUM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7.5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651297" y="274332"/>
            <a:ext cx="300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Supports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8ABB9C"/>
                </a:solidFill>
                <a:latin typeface="Arial"/>
                <a:cs typeface="Arial"/>
              </a:rPr>
              <a:t>OVM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electronic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8ABB9C"/>
                </a:solidFill>
                <a:latin typeface="Arial"/>
                <a:cs typeface="Arial"/>
              </a:rPr>
              <a:t>/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8ABB9C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8ABB9C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99312" y="274332"/>
            <a:ext cx="30003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Supports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70" dirty="0">
                <a:solidFill>
                  <a:srgbClr val="8ABB9C"/>
                </a:solidFill>
                <a:latin typeface="Arial"/>
                <a:cs typeface="Arial"/>
              </a:rPr>
              <a:t>OVM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for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electronic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8ABB9C"/>
                </a:solidFill>
                <a:latin typeface="Arial"/>
                <a:cs typeface="Arial"/>
              </a:rPr>
              <a:t>/</a:t>
            </a:r>
            <a:r>
              <a:rPr sz="900" i="1" spc="-10" dirty="0">
                <a:solidFill>
                  <a:srgbClr val="8ABB9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8ABB9C"/>
                </a:solidFill>
                <a:latin typeface="Arial"/>
                <a:cs typeface="Arial"/>
              </a:rPr>
              <a:t>Catalogue</a:t>
            </a:r>
            <a:r>
              <a:rPr sz="900" spc="-5" dirty="0">
                <a:solidFill>
                  <a:srgbClr val="8ABB9C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rgbClr val="8ABB9C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a3ada0-90df-4cbd-8f83-0aeee52c495b">
      <Terms xmlns="http://schemas.microsoft.com/office/infopath/2007/PartnerControls"/>
    </lcf76f155ced4ddcb4097134ff3c332f>
    <TaxCatchAll xmlns="1ebd8fb9-952f-44df-b77c-aff326e6e0f7" xsi:nil="true"/>
    <SharedWithUsers xmlns="1ebd8fb9-952f-44df-b77c-aff326e6e0f7">
      <UserInfo>
        <DisplayName>Marisa Fontinhas</DisplayName>
        <AccountId>19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BEE54C2B9F71740B617B4DDA4689C48" ma:contentTypeVersion="13" ma:contentTypeDescription="Criar um novo documento." ma:contentTypeScope="" ma:versionID="5801d85f881153fa3827dfd2c14b4666">
  <xsd:schema xmlns:xsd="http://www.w3.org/2001/XMLSchema" xmlns:xs="http://www.w3.org/2001/XMLSchema" xmlns:p="http://schemas.microsoft.com/office/2006/metadata/properties" xmlns:ns2="57a3ada0-90df-4cbd-8f83-0aeee52c495b" xmlns:ns3="1ebd8fb9-952f-44df-b77c-aff326e6e0f7" targetNamespace="http://schemas.microsoft.com/office/2006/metadata/properties" ma:root="true" ma:fieldsID="3f22b5ccfa8db059b8f0083f0162576a" ns2:_="" ns3:_="">
    <xsd:import namespace="57a3ada0-90df-4cbd-8f83-0aeee52c495b"/>
    <xsd:import namespace="1ebd8fb9-952f-44df-b77c-aff326e6e0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3ada0-90df-4cbd-8f83-0aeee52c49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m" ma:readOnly="false" ma:fieldId="{5cf76f15-5ced-4ddc-b409-7134ff3c332f}" ma:taxonomyMulti="true" ma:sspId="dcd4a7bd-a159-45b8-8591-5510d21856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bd8fb9-952f-44df-b77c-aff326e6e0f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6e89dbf-78ce-4079-a972-1234b64936d0}" ma:internalName="TaxCatchAll" ma:showField="CatchAllData" ma:web="1ebd8fb9-952f-44df-b77c-aff326e6e0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A072BB-ED74-4314-9CF3-F78D70D74D03}">
  <ds:schemaRefs>
    <ds:schemaRef ds:uri="http://schemas.microsoft.com/office/2006/metadata/properties"/>
    <ds:schemaRef ds:uri="http://schemas.microsoft.com/office/infopath/2007/PartnerControls"/>
    <ds:schemaRef ds:uri="57a3ada0-90df-4cbd-8f83-0aeee52c495b"/>
    <ds:schemaRef ds:uri="1ebd8fb9-952f-44df-b77c-aff326e6e0f7"/>
  </ds:schemaRefs>
</ds:datastoreItem>
</file>

<file path=customXml/itemProps2.xml><?xml version="1.0" encoding="utf-8"?>
<ds:datastoreItem xmlns:ds="http://schemas.openxmlformats.org/officeDocument/2006/customXml" ds:itemID="{8344610B-547B-42D0-8490-859CCC30E6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3ada0-90df-4cbd-8f83-0aeee52c495b"/>
    <ds:schemaRef ds:uri="1ebd8fb9-952f-44df-b77c-aff326e6e0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43293A-7D7C-40B8-AB2D-75A4E3E0C4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1804</Words>
  <Application>Microsoft Office PowerPoint</Application>
  <PresentationFormat>Custom</PresentationFormat>
  <Paragraphs>388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</vt:lpstr>
      <vt:lpstr>Arial Narrow</vt:lpstr>
      <vt:lpstr>Calibri</vt:lpstr>
      <vt:lpstr>Times New Roman</vt:lpstr>
      <vt:lpstr>Office Theme</vt:lpstr>
      <vt:lpstr>ESL SUPPORTS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SUPPORTS</dc:title>
  <cp:lastModifiedBy>Ion Gustiuc</cp:lastModifiedBy>
  <cp:revision>5</cp:revision>
  <dcterms:created xsi:type="dcterms:W3CDTF">2024-01-23T11:52:12Z</dcterms:created>
  <dcterms:modified xsi:type="dcterms:W3CDTF">2024-01-23T16:29:37Z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2024-01-23T00:00:00Z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2024-01-23T00:00:00Z</vt:filetime>
  </property>
  <property fmtid="{D5CDD505-2E9C-101B-9397-08002B2CF9AE}" pid="5" name="Producer">
    <vt:lpwstr>GPL Ghostscript 9.20</vt:lpwstr>
  </property>
  <property fmtid="{D5CDD505-2E9C-101B-9397-08002B2CF9AE}" pid="6" name="ContentTypeId">
    <vt:lpwstr>0x010100EBEE54C2B9F71740B617B4DDA4689C48</vt:lpwstr>
  </property>
  <property fmtid="{D5CDD505-2E9C-101B-9397-08002B2CF9AE}" pid="7" name="MediaServiceImageTags">
    <vt:lpwstr/>
  </property>
</Properties>
</file>